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60" r:id="rId4"/>
    <p:sldMasterId id="2147483710" r:id="rId5"/>
    <p:sldMasterId id="2147483748" r:id="rId6"/>
  </p:sldMasterIdLst>
  <p:notesMasterIdLst>
    <p:notesMasterId r:id="rId32"/>
  </p:notesMasterIdLst>
  <p:sldIdLst>
    <p:sldId id="257" r:id="rId7"/>
    <p:sldId id="258" r:id="rId8"/>
    <p:sldId id="260" r:id="rId9"/>
    <p:sldId id="261" r:id="rId10"/>
    <p:sldId id="271" r:id="rId11"/>
    <p:sldId id="270" r:id="rId12"/>
    <p:sldId id="1100" r:id="rId13"/>
    <p:sldId id="265" r:id="rId14"/>
    <p:sldId id="267" r:id="rId15"/>
    <p:sldId id="268" r:id="rId16"/>
    <p:sldId id="269" r:id="rId17"/>
    <p:sldId id="1098" r:id="rId18"/>
    <p:sldId id="725" r:id="rId19"/>
    <p:sldId id="726" r:id="rId20"/>
    <p:sldId id="727" r:id="rId21"/>
    <p:sldId id="728" r:id="rId22"/>
    <p:sldId id="729" r:id="rId23"/>
    <p:sldId id="739" r:id="rId24"/>
    <p:sldId id="731" r:id="rId25"/>
    <p:sldId id="732" r:id="rId26"/>
    <p:sldId id="733" r:id="rId27"/>
    <p:sldId id="734" r:id="rId28"/>
    <p:sldId id="740" r:id="rId29"/>
    <p:sldId id="1099" r:id="rId30"/>
    <p:sldId id="1057"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7E0A"/>
    <a:srgbClr val="FFCC66"/>
    <a:srgbClr val="FFCC99"/>
    <a:srgbClr val="FF9933"/>
    <a:srgbClr val="EE9F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37DA14-989A-4170-89BE-D3ED73A48672}" v="3" dt="2026-03-11T09:50:13.705"/>
  </p1510:revLst>
</p1510:revInfo>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סגנון ביניים 2 - הדגשה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p:cViewPr varScale="1">
        <p:scale>
          <a:sx n="78" d="100"/>
          <a:sy n="78" d="100"/>
        </p:scale>
        <p:origin x="850" y="-773"/>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en-US"/>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3F7BEBD2-02E8-4544-BE56-B2C307270643}" type="datetimeFigureOut">
              <a:rPr lang="en-US" smtClean="0"/>
              <a:t>6/9/2026</a:t>
            </a:fld>
            <a:endParaRPr lang="en-US"/>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en-US"/>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en-US"/>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4BBD9812-5B37-4FA2-A7CF-A7C8B70A1E8B}" type="slidenum">
              <a:rPr lang="en-US" smtClean="0"/>
              <a:t>‹#›</a:t>
            </a:fld>
            <a:endParaRPr lang="en-US"/>
          </a:p>
        </p:txBody>
      </p:sp>
    </p:spTree>
    <p:extLst>
      <p:ext uri="{BB962C8B-B14F-4D97-AF65-F5344CB8AC3E}">
        <p14:creationId xmlns:p14="http://schemas.microsoft.com/office/powerpoint/2010/main" val="264027814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B3B4F6CB-4F10-4C16-A33C-BF5FA57AA28F}" type="slidenum">
              <a:rPr lang="he-IL" smtClean="0"/>
              <a:pPr/>
              <a:t>12</a:t>
            </a:fld>
            <a:endParaRPr lang="he-IL"/>
          </a:p>
        </p:txBody>
      </p:sp>
    </p:spTree>
    <p:extLst>
      <p:ext uri="{BB962C8B-B14F-4D97-AF65-F5344CB8AC3E}">
        <p14:creationId xmlns:p14="http://schemas.microsoft.com/office/powerpoint/2010/main" val="434149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FA2FC48-61DC-7831-18CD-45244BD58BB3}"/>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endParaRPr lang="en-US"/>
          </a:p>
        </p:txBody>
      </p:sp>
      <p:sp>
        <p:nvSpPr>
          <p:cNvPr id="3" name="כותרת משנה 2">
            <a:extLst>
              <a:ext uri="{FF2B5EF4-FFF2-40B4-BE49-F238E27FC236}">
                <a16:creationId xmlns:a16="http://schemas.microsoft.com/office/drawing/2014/main" id="{CCCD6918-E3CD-24AC-BA92-9179DE2F36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a:p>
        </p:txBody>
      </p:sp>
      <p:sp>
        <p:nvSpPr>
          <p:cNvPr id="4" name="מציין מיקום של תאריך 3">
            <a:extLst>
              <a:ext uri="{FF2B5EF4-FFF2-40B4-BE49-F238E27FC236}">
                <a16:creationId xmlns:a16="http://schemas.microsoft.com/office/drawing/2014/main" id="{F7C53BC2-F8A0-DDC4-221B-5A3108B5B23C}"/>
              </a:ext>
            </a:extLst>
          </p:cNvPr>
          <p:cNvSpPr>
            <a:spLocks noGrp="1"/>
          </p:cNvSpPr>
          <p:nvPr>
            <p:ph type="dt" sz="half" idx="10"/>
          </p:nvPr>
        </p:nvSpPr>
        <p:spPr/>
        <p:txBody>
          <a:bodyPr/>
          <a:lstStyle/>
          <a:p>
            <a:fld id="{41018F95-8C07-4166-9F94-D814FF640B70}" type="datetimeFigureOut">
              <a:rPr lang="en-US" smtClean="0"/>
              <a:t>6/9/2026</a:t>
            </a:fld>
            <a:endParaRPr lang="en-US"/>
          </a:p>
        </p:txBody>
      </p:sp>
      <p:sp>
        <p:nvSpPr>
          <p:cNvPr id="5" name="מציין מיקום של כותרת תחתונה 4">
            <a:extLst>
              <a:ext uri="{FF2B5EF4-FFF2-40B4-BE49-F238E27FC236}">
                <a16:creationId xmlns:a16="http://schemas.microsoft.com/office/drawing/2014/main" id="{60888677-BDE9-85E7-1FD5-9DA0209BEF8F}"/>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36A834C2-20F4-37DE-13DD-493296A9976D}"/>
              </a:ext>
            </a:extLst>
          </p:cNvPr>
          <p:cNvSpPr>
            <a:spLocks noGrp="1"/>
          </p:cNvSpPr>
          <p:nvPr>
            <p:ph type="sldNum" sz="quarter" idx="12"/>
          </p:nvPr>
        </p:nvSpPr>
        <p:spPr/>
        <p:txBody>
          <a:bodyPr/>
          <a:lstStyle/>
          <a:p>
            <a:fld id="{DE951EBA-E462-4ED2-865B-2D85B690C59B}" type="slidenum">
              <a:rPr lang="en-US" smtClean="0"/>
              <a:t>‹#›</a:t>
            </a:fld>
            <a:endParaRPr lang="en-US"/>
          </a:p>
        </p:txBody>
      </p:sp>
    </p:spTree>
    <p:extLst>
      <p:ext uri="{BB962C8B-B14F-4D97-AF65-F5344CB8AC3E}">
        <p14:creationId xmlns:p14="http://schemas.microsoft.com/office/powerpoint/2010/main" val="1505885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2E58264-2573-0358-30AF-FAE56A0DD1C6}"/>
              </a:ext>
            </a:extLst>
          </p:cNvPr>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של טקסט אנכי 2">
            <a:extLst>
              <a:ext uri="{FF2B5EF4-FFF2-40B4-BE49-F238E27FC236}">
                <a16:creationId xmlns:a16="http://schemas.microsoft.com/office/drawing/2014/main" id="{3C05BF71-DFE4-BB63-C5D2-75A4CFFBB7F2}"/>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a:extLst>
              <a:ext uri="{FF2B5EF4-FFF2-40B4-BE49-F238E27FC236}">
                <a16:creationId xmlns:a16="http://schemas.microsoft.com/office/drawing/2014/main" id="{DC5BEAD5-9C8B-95C5-1E56-F1500CDD6D38}"/>
              </a:ext>
            </a:extLst>
          </p:cNvPr>
          <p:cNvSpPr>
            <a:spLocks noGrp="1"/>
          </p:cNvSpPr>
          <p:nvPr>
            <p:ph type="dt" sz="half" idx="10"/>
          </p:nvPr>
        </p:nvSpPr>
        <p:spPr/>
        <p:txBody>
          <a:bodyPr/>
          <a:lstStyle/>
          <a:p>
            <a:fld id="{41018F95-8C07-4166-9F94-D814FF640B70}" type="datetimeFigureOut">
              <a:rPr lang="en-US" smtClean="0"/>
              <a:t>6/9/2026</a:t>
            </a:fld>
            <a:endParaRPr lang="en-US"/>
          </a:p>
        </p:txBody>
      </p:sp>
      <p:sp>
        <p:nvSpPr>
          <p:cNvPr id="5" name="מציין מיקום של כותרת תחתונה 4">
            <a:extLst>
              <a:ext uri="{FF2B5EF4-FFF2-40B4-BE49-F238E27FC236}">
                <a16:creationId xmlns:a16="http://schemas.microsoft.com/office/drawing/2014/main" id="{3922D7DC-17E8-48C4-5FB2-EE923A1EDF7D}"/>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85D9F4F1-2D35-6164-CBAA-9CC0E01CEB10}"/>
              </a:ext>
            </a:extLst>
          </p:cNvPr>
          <p:cNvSpPr>
            <a:spLocks noGrp="1"/>
          </p:cNvSpPr>
          <p:nvPr>
            <p:ph type="sldNum" sz="quarter" idx="12"/>
          </p:nvPr>
        </p:nvSpPr>
        <p:spPr/>
        <p:txBody>
          <a:bodyPr/>
          <a:lstStyle/>
          <a:p>
            <a:fld id="{DE951EBA-E462-4ED2-865B-2D85B690C59B}" type="slidenum">
              <a:rPr lang="en-US" smtClean="0"/>
              <a:t>‹#›</a:t>
            </a:fld>
            <a:endParaRPr lang="en-US"/>
          </a:p>
        </p:txBody>
      </p:sp>
    </p:spTree>
    <p:extLst>
      <p:ext uri="{BB962C8B-B14F-4D97-AF65-F5344CB8AC3E}">
        <p14:creationId xmlns:p14="http://schemas.microsoft.com/office/powerpoint/2010/main" val="18439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47FCDBEC-E26C-49E1-D57C-3BF73AF9B51C}"/>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endParaRPr lang="en-US"/>
          </a:p>
        </p:txBody>
      </p:sp>
      <p:sp>
        <p:nvSpPr>
          <p:cNvPr id="3" name="מציין מיקום של טקסט אנכי 2">
            <a:extLst>
              <a:ext uri="{FF2B5EF4-FFF2-40B4-BE49-F238E27FC236}">
                <a16:creationId xmlns:a16="http://schemas.microsoft.com/office/drawing/2014/main" id="{6795455E-94D2-E283-5546-21678F444654}"/>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a:extLst>
              <a:ext uri="{FF2B5EF4-FFF2-40B4-BE49-F238E27FC236}">
                <a16:creationId xmlns:a16="http://schemas.microsoft.com/office/drawing/2014/main" id="{83AF7E79-21F0-698C-A9AA-C85363C07AB1}"/>
              </a:ext>
            </a:extLst>
          </p:cNvPr>
          <p:cNvSpPr>
            <a:spLocks noGrp="1"/>
          </p:cNvSpPr>
          <p:nvPr>
            <p:ph type="dt" sz="half" idx="10"/>
          </p:nvPr>
        </p:nvSpPr>
        <p:spPr/>
        <p:txBody>
          <a:bodyPr/>
          <a:lstStyle/>
          <a:p>
            <a:fld id="{41018F95-8C07-4166-9F94-D814FF640B70}" type="datetimeFigureOut">
              <a:rPr lang="en-US" smtClean="0"/>
              <a:t>6/9/2026</a:t>
            </a:fld>
            <a:endParaRPr lang="en-US"/>
          </a:p>
        </p:txBody>
      </p:sp>
      <p:sp>
        <p:nvSpPr>
          <p:cNvPr id="5" name="מציין מיקום של כותרת תחתונה 4">
            <a:extLst>
              <a:ext uri="{FF2B5EF4-FFF2-40B4-BE49-F238E27FC236}">
                <a16:creationId xmlns:a16="http://schemas.microsoft.com/office/drawing/2014/main" id="{7D61CB6D-BBDD-1C8C-23C0-4AD7078ADB25}"/>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E6ED3F5A-6F79-A88B-FFC3-C7AA96FC6A47}"/>
              </a:ext>
            </a:extLst>
          </p:cNvPr>
          <p:cNvSpPr>
            <a:spLocks noGrp="1"/>
          </p:cNvSpPr>
          <p:nvPr>
            <p:ph type="sldNum" sz="quarter" idx="12"/>
          </p:nvPr>
        </p:nvSpPr>
        <p:spPr/>
        <p:txBody>
          <a:bodyPr/>
          <a:lstStyle/>
          <a:p>
            <a:fld id="{DE951EBA-E462-4ED2-865B-2D85B690C59B}" type="slidenum">
              <a:rPr lang="en-US" smtClean="0"/>
              <a:t>‹#›</a:t>
            </a:fld>
            <a:endParaRPr lang="en-US"/>
          </a:p>
        </p:txBody>
      </p:sp>
    </p:spTree>
    <p:extLst>
      <p:ext uri="{BB962C8B-B14F-4D97-AF65-F5344CB8AC3E}">
        <p14:creationId xmlns:p14="http://schemas.microsoft.com/office/powerpoint/2010/main" val="1035743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FDA346D-4A28-437C-BE79-6D3F34BA3C83}"/>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endParaRPr lang="en-US"/>
          </a:p>
        </p:txBody>
      </p:sp>
      <p:sp>
        <p:nvSpPr>
          <p:cNvPr id="3" name="כותרת משנה 2">
            <a:extLst>
              <a:ext uri="{FF2B5EF4-FFF2-40B4-BE49-F238E27FC236}">
                <a16:creationId xmlns:a16="http://schemas.microsoft.com/office/drawing/2014/main" id="{EB2A49C1-0CC5-445F-BDED-EC582E7E04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a:p>
        </p:txBody>
      </p:sp>
      <p:sp>
        <p:nvSpPr>
          <p:cNvPr id="4" name="מציין מיקום של תאריך 3">
            <a:extLst>
              <a:ext uri="{FF2B5EF4-FFF2-40B4-BE49-F238E27FC236}">
                <a16:creationId xmlns:a16="http://schemas.microsoft.com/office/drawing/2014/main" id="{CD60E6C6-2203-4187-8482-D4A5F28B30D8}"/>
              </a:ext>
            </a:extLst>
          </p:cNvPr>
          <p:cNvSpPr>
            <a:spLocks noGrp="1"/>
          </p:cNvSpPr>
          <p:nvPr>
            <p:ph type="dt" sz="half" idx="10"/>
          </p:nvPr>
        </p:nvSpPr>
        <p:spPr/>
        <p:txBody>
          <a:bodyPr/>
          <a:lstStyle/>
          <a:p>
            <a:fld id="{8F73D758-D326-48A1-A72B-A9B511A671C8}" type="datetimeFigureOut">
              <a:rPr lang="en-US" smtClean="0"/>
              <a:t>6/9/2026</a:t>
            </a:fld>
            <a:endParaRPr lang="en-US"/>
          </a:p>
        </p:txBody>
      </p:sp>
      <p:sp>
        <p:nvSpPr>
          <p:cNvPr id="5" name="מציין מיקום של כותרת תחתונה 4">
            <a:extLst>
              <a:ext uri="{FF2B5EF4-FFF2-40B4-BE49-F238E27FC236}">
                <a16:creationId xmlns:a16="http://schemas.microsoft.com/office/drawing/2014/main" id="{19AC6B45-1F2A-4D27-A64F-36BE787D4716}"/>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98E1B46F-C5BD-42C5-B0C1-3451B38639D6}"/>
              </a:ext>
            </a:extLst>
          </p:cNvPr>
          <p:cNvSpPr>
            <a:spLocks noGrp="1"/>
          </p:cNvSpPr>
          <p:nvPr>
            <p:ph type="sldNum" sz="quarter" idx="12"/>
          </p:nvPr>
        </p:nvSpPr>
        <p:spPr/>
        <p:txBody>
          <a:bodyPr/>
          <a:lstStyle/>
          <a:p>
            <a:fld id="{574B41C3-00B4-4CEB-8F3A-3A566AA57136}" type="slidenum">
              <a:rPr lang="en-US" smtClean="0"/>
              <a:t>‹#›</a:t>
            </a:fld>
            <a:endParaRPr lang="en-US"/>
          </a:p>
        </p:txBody>
      </p:sp>
    </p:spTree>
    <p:extLst>
      <p:ext uri="{BB962C8B-B14F-4D97-AF65-F5344CB8AC3E}">
        <p14:creationId xmlns:p14="http://schemas.microsoft.com/office/powerpoint/2010/main" val="1249364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5BE29D2-A040-44FF-BDCE-66260311E728}"/>
              </a:ext>
            </a:extLst>
          </p:cNvPr>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תוכן 2">
            <a:extLst>
              <a:ext uri="{FF2B5EF4-FFF2-40B4-BE49-F238E27FC236}">
                <a16:creationId xmlns:a16="http://schemas.microsoft.com/office/drawing/2014/main" id="{62080208-0266-463B-8741-7AFA1B11035F}"/>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a:extLst>
              <a:ext uri="{FF2B5EF4-FFF2-40B4-BE49-F238E27FC236}">
                <a16:creationId xmlns:a16="http://schemas.microsoft.com/office/drawing/2014/main" id="{F7B1C75C-DE0D-4700-A419-8C3041BA4DF9}"/>
              </a:ext>
            </a:extLst>
          </p:cNvPr>
          <p:cNvSpPr>
            <a:spLocks noGrp="1"/>
          </p:cNvSpPr>
          <p:nvPr>
            <p:ph type="dt" sz="half" idx="10"/>
          </p:nvPr>
        </p:nvSpPr>
        <p:spPr/>
        <p:txBody>
          <a:bodyPr/>
          <a:lstStyle/>
          <a:p>
            <a:fld id="{8F73D758-D326-48A1-A72B-A9B511A671C8}" type="datetimeFigureOut">
              <a:rPr lang="en-US" smtClean="0"/>
              <a:t>6/9/2026</a:t>
            </a:fld>
            <a:endParaRPr lang="en-US"/>
          </a:p>
        </p:txBody>
      </p:sp>
      <p:sp>
        <p:nvSpPr>
          <p:cNvPr id="5" name="מציין מיקום של כותרת תחתונה 4">
            <a:extLst>
              <a:ext uri="{FF2B5EF4-FFF2-40B4-BE49-F238E27FC236}">
                <a16:creationId xmlns:a16="http://schemas.microsoft.com/office/drawing/2014/main" id="{B7E6147A-80B0-458B-899E-6ADF06041310}"/>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3BB60823-9036-4C44-B6B0-5435B73D813E}"/>
              </a:ext>
            </a:extLst>
          </p:cNvPr>
          <p:cNvSpPr>
            <a:spLocks noGrp="1"/>
          </p:cNvSpPr>
          <p:nvPr>
            <p:ph type="sldNum" sz="quarter" idx="12"/>
          </p:nvPr>
        </p:nvSpPr>
        <p:spPr/>
        <p:txBody>
          <a:bodyPr/>
          <a:lstStyle/>
          <a:p>
            <a:fld id="{574B41C3-00B4-4CEB-8F3A-3A566AA57136}" type="slidenum">
              <a:rPr lang="en-US" smtClean="0"/>
              <a:t>‹#›</a:t>
            </a:fld>
            <a:endParaRPr lang="en-US"/>
          </a:p>
        </p:txBody>
      </p:sp>
    </p:spTree>
    <p:extLst>
      <p:ext uri="{BB962C8B-B14F-4D97-AF65-F5344CB8AC3E}">
        <p14:creationId xmlns:p14="http://schemas.microsoft.com/office/powerpoint/2010/main" val="1401331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227A8E2-7C3F-4950-9F3B-F3071D4DA485}"/>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endParaRPr lang="en-US"/>
          </a:p>
        </p:txBody>
      </p:sp>
      <p:sp>
        <p:nvSpPr>
          <p:cNvPr id="3" name="מציין מיקום טקסט 2">
            <a:extLst>
              <a:ext uri="{FF2B5EF4-FFF2-40B4-BE49-F238E27FC236}">
                <a16:creationId xmlns:a16="http://schemas.microsoft.com/office/drawing/2014/main" id="{202FB5A6-6649-4242-97BC-A92A3B45AB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5C3CD367-0FF3-45A6-8EA6-D82C9A9C1A21}"/>
              </a:ext>
            </a:extLst>
          </p:cNvPr>
          <p:cNvSpPr>
            <a:spLocks noGrp="1"/>
          </p:cNvSpPr>
          <p:nvPr>
            <p:ph type="dt" sz="half" idx="10"/>
          </p:nvPr>
        </p:nvSpPr>
        <p:spPr/>
        <p:txBody>
          <a:bodyPr/>
          <a:lstStyle/>
          <a:p>
            <a:fld id="{8F73D758-D326-48A1-A72B-A9B511A671C8}" type="datetimeFigureOut">
              <a:rPr lang="en-US" smtClean="0"/>
              <a:t>6/9/2026</a:t>
            </a:fld>
            <a:endParaRPr lang="en-US"/>
          </a:p>
        </p:txBody>
      </p:sp>
      <p:sp>
        <p:nvSpPr>
          <p:cNvPr id="5" name="מציין מיקום של כותרת תחתונה 4">
            <a:extLst>
              <a:ext uri="{FF2B5EF4-FFF2-40B4-BE49-F238E27FC236}">
                <a16:creationId xmlns:a16="http://schemas.microsoft.com/office/drawing/2014/main" id="{E66AB69A-A83B-400F-9ED9-C98909D1574C}"/>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C39EBC84-5280-4A58-A8F9-537EA6CA87D4}"/>
              </a:ext>
            </a:extLst>
          </p:cNvPr>
          <p:cNvSpPr>
            <a:spLocks noGrp="1"/>
          </p:cNvSpPr>
          <p:nvPr>
            <p:ph type="sldNum" sz="quarter" idx="12"/>
          </p:nvPr>
        </p:nvSpPr>
        <p:spPr/>
        <p:txBody>
          <a:bodyPr/>
          <a:lstStyle/>
          <a:p>
            <a:fld id="{574B41C3-00B4-4CEB-8F3A-3A566AA57136}" type="slidenum">
              <a:rPr lang="en-US" smtClean="0"/>
              <a:t>‹#›</a:t>
            </a:fld>
            <a:endParaRPr lang="en-US"/>
          </a:p>
        </p:txBody>
      </p:sp>
    </p:spTree>
    <p:extLst>
      <p:ext uri="{BB962C8B-B14F-4D97-AF65-F5344CB8AC3E}">
        <p14:creationId xmlns:p14="http://schemas.microsoft.com/office/powerpoint/2010/main" val="3910641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8FE78FE-A032-46D5-90A3-030E439BC0E8}"/>
              </a:ext>
            </a:extLst>
          </p:cNvPr>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תוכן 2">
            <a:extLst>
              <a:ext uri="{FF2B5EF4-FFF2-40B4-BE49-F238E27FC236}">
                <a16:creationId xmlns:a16="http://schemas.microsoft.com/office/drawing/2014/main" id="{ECAF699E-B4B1-4333-AB3D-750696E9C5B5}"/>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תוכן 3">
            <a:extLst>
              <a:ext uri="{FF2B5EF4-FFF2-40B4-BE49-F238E27FC236}">
                <a16:creationId xmlns:a16="http://schemas.microsoft.com/office/drawing/2014/main" id="{8DA30364-F1BC-4E1E-9D1B-72F3E3E85967}"/>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5" name="מציין מיקום של תאריך 4">
            <a:extLst>
              <a:ext uri="{FF2B5EF4-FFF2-40B4-BE49-F238E27FC236}">
                <a16:creationId xmlns:a16="http://schemas.microsoft.com/office/drawing/2014/main" id="{09A0E209-CC42-43F2-BDBB-C97EAE78FCA6}"/>
              </a:ext>
            </a:extLst>
          </p:cNvPr>
          <p:cNvSpPr>
            <a:spLocks noGrp="1"/>
          </p:cNvSpPr>
          <p:nvPr>
            <p:ph type="dt" sz="half" idx="10"/>
          </p:nvPr>
        </p:nvSpPr>
        <p:spPr/>
        <p:txBody>
          <a:bodyPr/>
          <a:lstStyle/>
          <a:p>
            <a:fld id="{8F73D758-D326-48A1-A72B-A9B511A671C8}" type="datetimeFigureOut">
              <a:rPr lang="en-US" smtClean="0"/>
              <a:t>6/9/2026</a:t>
            </a:fld>
            <a:endParaRPr lang="en-US"/>
          </a:p>
        </p:txBody>
      </p:sp>
      <p:sp>
        <p:nvSpPr>
          <p:cNvPr id="6" name="מציין מיקום של כותרת תחתונה 5">
            <a:extLst>
              <a:ext uri="{FF2B5EF4-FFF2-40B4-BE49-F238E27FC236}">
                <a16:creationId xmlns:a16="http://schemas.microsoft.com/office/drawing/2014/main" id="{F73400D5-BDE8-4D89-8754-2F28C46C5160}"/>
              </a:ext>
            </a:extLst>
          </p:cNvPr>
          <p:cNvSpPr>
            <a:spLocks noGrp="1"/>
          </p:cNvSpPr>
          <p:nvPr>
            <p:ph type="ftr" sz="quarter" idx="11"/>
          </p:nvPr>
        </p:nvSpPr>
        <p:spPr/>
        <p:txBody>
          <a:bodyPr/>
          <a:lstStyle/>
          <a:p>
            <a:endParaRPr lang="en-US"/>
          </a:p>
        </p:txBody>
      </p:sp>
      <p:sp>
        <p:nvSpPr>
          <p:cNvPr id="7" name="מציין מיקום של מספר שקופית 6">
            <a:extLst>
              <a:ext uri="{FF2B5EF4-FFF2-40B4-BE49-F238E27FC236}">
                <a16:creationId xmlns:a16="http://schemas.microsoft.com/office/drawing/2014/main" id="{949187BC-3BF8-49B7-A044-38B142480417}"/>
              </a:ext>
            </a:extLst>
          </p:cNvPr>
          <p:cNvSpPr>
            <a:spLocks noGrp="1"/>
          </p:cNvSpPr>
          <p:nvPr>
            <p:ph type="sldNum" sz="quarter" idx="12"/>
          </p:nvPr>
        </p:nvSpPr>
        <p:spPr/>
        <p:txBody>
          <a:bodyPr/>
          <a:lstStyle/>
          <a:p>
            <a:fld id="{574B41C3-00B4-4CEB-8F3A-3A566AA57136}" type="slidenum">
              <a:rPr lang="en-US" smtClean="0"/>
              <a:t>‹#›</a:t>
            </a:fld>
            <a:endParaRPr lang="en-US"/>
          </a:p>
        </p:txBody>
      </p:sp>
    </p:spTree>
    <p:extLst>
      <p:ext uri="{BB962C8B-B14F-4D97-AF65-F5344CB8AC3E}">
        <p14:creationId xmlns:p14="http://schemas.microsoft.com/office/powerpoint/2010/main" val="266118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6DFA140-3C59-44C1-96F2-E6501268674F}"/>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endParaRPr lang="en-US"/>
          </a:p>
        </p:txBody>
      </p:sp>
      <p:sp>
        <p:nvSpPr>
          <p:cNvPr id="3" name="מציין מיקום טקסט 2">
            <a:extLst>
              <a:ext uri="{FF2B5EF4-FFF2-40B4-BE49-F238E27FC236}">
                <a16:creationId xmlns:a16="http://schemas.microsoft.com/office/drawing/2014/main" id="{15486EAA-758C-47F2-8FE3-C8E0D8F8B0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3E0D0E99-8A7C-4633-954F-B83B44322B48}"/>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5" name="מציין מיקום טקסט 4">
            <a:extLst>
              <a:ext uri="{FF2B5EF4-FFF2-40B4-BE49-F238E27FC236}">
                <a16:creationId xmlns:a16="http://schemas.microsoft.com/office/drawing/2014/main" id="{4426BD6B-6A7A-4AF6-8F36-8E7FB0E9F2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FD9047BD-25E8-48C1-BAE5-945729064646}"/>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7" name="מציין מיקום של תאריך 6">
            <a:extLst>
              <a:ext uri="{FF2B5EF4-FFF2-40B4-BE49-F238E27FC236}">
                <a16:creationId xmlns:a16="http://schemas.microsoft.com/office/drawing/2014/main" id="{2697AFE6-09D0-4CA9-8887-338A48A2A423}"/>
              </a:ext>
            </a:extLst>
          </p:cNvPr>
          <p:cNvSpPr>
            <a:spLocks noGrp="1"/>
          </p:cNvSpPr>
          <p:nvPr>
            <p:ph type="dt" sz="half" idx="10"/>
          </p:nvPr>
        </p:nvSpPr>
        <p:spPr/>
        <p:txBody>
          <a:bodyPr/>
          <a:lstStyle/>
          <a:p>
            <a:fld id="{8F73D758-D326-48A1-A72B-A9B511A671C8}" type="datetimeFigureOut">
              <a:rPr lang="en-US" smtClean="0"/>
              <a:t>6/9/2026</a:t>
            </a:fld>
            <a:endParaRPr lang="en-US"/>
          </a:p>
        </p:txBody>
      </p:sp>
      <p:sp>
        <p:nvSpPr>
          <p:cNvPr id="8" name="מציין מיקום של כותרת תחתונה 7">
            <a:extLst>
              <a:ext uri="{FF2B5EF4-FFF2-40B4-BE49-F238E27FC236}">
                <a16:creationId xmlns:a16="http://schemas.microsoft.com/office/drawing/2014/main" id="{F208B87C-398F-4C01-BB50-6BBC06035BBA}"/>
              </a:ext>
            </a:extLst>
          </p:cNvPr>
          <p:cNvSpPr>
            <a:spLocks noGrp="1"/>
          </p:cNvSpPr>
          <p:nvPr>
            <p:ph type="ftr" sz="quarter" idx="11"/>
          </p:nvPr>
        </p:nvSpPr>
        <p:spPr/>
        <p:txBody>
          <a:bodyPr/>
          <a:lstStyle/>
          <a:p>
            <a:endParaRPr lang="en-US"/>
          </a:p>
        </p:txBody>
      </p:sp>
      <p:sp>
        <p:nvSpPr>
          <p:cNvPr id="9" name="מציין מיקום של מספר שקופית 8">
            <a:extLst>
              <a:ext uri="{FF2B5EF4-FFF2-40B4-BE49-F238E27FC236}">
                <a16:creationId xmlns:a16="http://schemas.microsoft.com/office/drawing/2014/main" id="{3B7E1932-EA6D-4381-935B-1FC12B14246C}"/>
              </a:ext>
            </a:extLst>
          </p:cNvPr>
          <p:cNvSpPr>
            <a:spLocks noGrp="1"/>
          </p:cNvSpPr>
          <p:nvPr>
            <p:ph type="sldNum" sz="quarter" idx="12"/>
          </p:nvPr>
        </p:nvSpPr>
        <p:spPr/>
        <p:txBody>
          <a:bodyPr/>
          <a:lstStyle/>
          <a:p>
            <a:fld id="{574B41C3-00B4-4CEB-8F3A-3A566AA57136}" type="slidenum">
              <a:rPr lang="en-US" smtClean="0"/>
              <a:t>‹#›</a:t>
            </a:fld>
            <a:endParaRPr lang="en-US"/>
          </a:p>
        </p:txBody>
      </p:sp>
    </p:spTree>
    <p:extLst>
      <p:ext uri="{BB962C8B-B14F-4D97-AF65-F5344CB8AC3E}">
        <p14:creationId xmlns:p14="http://schemas.microsoft.com/office/powerpoint/2010/main" val="1656169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2CF60C0-DE1D-4E4C-899C-B5FD17932567}"/>
              </a:ext>
            </a:extLst>
          </p:cNvPr>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של תאריך 2">
            <a:extLst>
              <a:ext uri="{FF2B5EF4-FFF2-40B4-BE49-F238E27FC236}">
                <a16:creationId xmlns:a16="http://schemas.microsoft.com/office/drawing/2014/main" id="{286D312D-485B-47BF-ACCF-D8D67FD066AC}"/>
              </a:ext>
            </a:extLst>
          </p:cNvPr>
          <p:cNvSpPr>
            <a:spLocks noGrp="1"/>
          </p:cNvSpPr>
          <p:nvPr>
            <p:ph type="dt" sz="half" idx="10"/>
          </p:nvPr>
        </p:nvSpPr>
        <p:spPr/>
        <p:txBody>
          <a:bodyPr/>
          <a:lstStyle/>
          <a:p>
            <a:fld id="{8F73D758-D326-48A1-A72B-A9B511A671C8}" type="datetimeFigureOut">
              <a:rPr lang="en-US" smtClean="0"/>
              <a:t>6/9/2026</a:t>
            </a:fld>
            <a:endParaRPr lang="en-US"/>
          </a:p>
        </p:txBody>
      </p:sp>
      <p:sp>
        <p:nvSpPr>
          <p:cNvPr id="4" name="מציין מיקום של כותרת תחתונה 3">
            <a:extLst>
              <a:ext uri="{FF2B5EF4-FFF2-40B4-BE49-F238E27FC236}">
                <a16:creationId xmlns:a16="http://schemas.microsoft.com/office/drawing/2014/main" id="{52D18A88-F9DD-4605-B149-4BF4B48479A6}"/>
              </a:ext>
            </a:extLst>
          </p:cNvPr>
          <p:cNvSpPr>
            <a:spLocks noGrp="1"/>
          </p:cNvSpPr>
          <p:nvPr>
            <p:ph type="ftr" sz="quarter" idx="11"/>
          </p:nvPr>
        </p:nvSpPr>
        <p:spPr/>
        <p:txBody>
          <a:bodyPr/>
          <a:lstStyle/>
          <a:p>
            <a:endParaRPr lang="en-US"/>
          </a:p>
        </p:txBody>
      </p:sp>
      <p:sp>
        <p:nvSpPr>
          <p:cNvPr id="5" name="מציין מיקום של מספר שקופית 4">
            <a:extLst>
              <a:ext uri="{FF2B5EF4-FFF2-40B4-BE49-F238E27FC236}">
                <a16:creationId xmlns:a16="http://schemas.microsoft.com/office/drawing/2014/main" id="{6A368637-B0C2-4034-956F-2204FE02A3C9}"/>
              </a:ext>
            </a:extLst>
          </p:cNvPr>
          <p:cNvSpPr>
            <a:spLocks noGrp="1"/>
          </p:cNvSpPr>
          <p:nvPr>
            <p:ph type="sldNum" sz="quarter" idx="12"/>
          </p:nvPr>
        </p:nvSpPr>
        <p:spPr/>
        <p:txBody>
          <a:bodyPr/>
          <a:lstStyle/>
          <a:p>
            <a:fld id="{574B41C3-00B4-4CEB-8F3A-3A566AA57136}" type="slidenum">
              <a:rPr lang="en-US" smtClean="0"/>
              <a:t>‹#›</a:t>
            </a:fld>
            <a:endParaRPr lang="en-US"/>
          </a:p>
        </p:txBody>
      </p:sp>
    </p:spTree>
    <p:extLst>
      <p:ext uri="{BB962C8B-B14F-4D97-AF65-F5344CB8AC3E}">
        <p14:creationId xmlns:p14="http://schemas.microsoft.com/office/powerpoint/2010/main" val="4260796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E09EB1D6-0ADE-486F-9081-4AA0F8B5CA22}"/>
              </a:ext>
            </a:extLst>
          </p:cNvPr>
          <p:cNvSpPr>
            <a:spLocks noGrp="1"/>
          </p:cNvSpPr>
          <p:nvPr>
            <p:ph type="dt" sz="half" idx="10"/>
          </p:nvPr>
        </p:nvSpPr>
        <p:spPr/>
        <p:txBody>
          <a:bodyPr/>
          <a:lstStyle/>
          <a:p>
            <a:fld id="{8F73D758-D326-48A1-A72B-A9B511A671C8}" type="datetimeFigureOut">
              <a:rPr lang="en-US" smtClean="0"/>
              <a:t>6/9/2026</a:t>
            </a:fld>
            <a:endParaRPr lang="en-US"/>
          </a:p>
        </p:txBody>
      </p:sp>
      <p:sp>
        <p:nvSpPr>
          <p:cNvPr id="3" name="מציין מיקום של כותרת תחתונה 2">
            <a:extLst>
              <a:ext uri="{FF2B5EF4-FFF2-40B4-BE49-F238E27FC236}">
                <a16:creationId xmlns:a16="http://schemas.microsoft.com/office/drawing/2014/main" id="{DCDFF000-00E2-4374-B1AD-5C11AC5D2C6B}"/>
              </a:ext>
            </a:extLst>
          </p:cNvPr>
          <p:cNvSpPr>
            <a:spLocks noGrp="1"/>
          </p:cNvSpPr>
          <p:nvPr>
            <p:ph type="ftr" sz="quarter" idx="11"/>
          </p:nvPr>
        </p:nvSpPr>
        <p:spPr/>
        <p:txBody>
          <a:bodyPr/>
          <a:lstStyle/>
          <a:p>
            <a:endParaRPr lang="en-US"/>
          </a:p>
        </p:txBody>
      </p:sp>
      <p:sp>
        <p:nvSpPr>
          <p:cNvPr id="4" name="מציין מיקום של מספר שקופית 3">
            <a:extLst>
              <a:ext uri="{FF2B5EF4-FFF2-40B4-BE49-F238E27FC236}">
                <a16:creationId xmlns:a16="http://schemas.microsoft.com/office/drawing/2014/main" id="{43269B9F-3D15-4943-AF1E-83876EFBEDA9}"/>
              </a:ext>
            </a:extLst>
          </p:cNvPr>
          <p:cNvSpPr>
            <a:spLocks noGrp="1"/>
          </p:cNvSpPr>
          <p:nvPr>
            <p:ph type="sldNum" sz="quarter" idx="12"/>
          </p:nvPr>
        </p:nvSpPr>
        <p:spPr/>
        <p:txBody>
          <a:bodyPr/>
          <a:lstStyle/>
          <a:p>
            <a:fld id="{574B41C3-00B4-4CEB-8F3A-3A566AA57136}" type="slidenum">
              <a:rPr lang="en-US" smtClean="0"/>
              <a:t>‹#›</a:t>
            </a:fld>
            <a:endParaRPr lang="en-US"/>
          </a:p>
        </p:txBody>
      </p:sp>
    </p:spTree>
    <p:extLst>
      <p:ext uri="{BB962C8B-B14F-4D97-AF65-F5344CB8AC3E}">
        <p14:creationId xmlns:p14="http://schemas.microsoft.com/office/powerpoint/2010/main" val="3361579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8CC052C-D4D8-4971-8552-CBB5AB79282C}"/>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US"/>
          </a:p>
        </p:txBody>
      </p:sp>
      <p:sp>
        <p:nvSpPr>
          <p:cNvPr id="3" name="מציין מיקום תוכן 2">
            <a:extLst>
              <a:ext uri="{FF2B5EF4-FFF2-40B4-BE49-F238E27FC236}">
                <a16:creationId xmlns:a16="http://schemas.microsoft.com/office/drawing/2014/main" id="{882B889A-F9CF-4E16-8D55-F69841C591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טקסט 3">
            <a:extLst>
              <a:ext uri="{FF2B5EF4-FFF2-40B4-BE49-F238E27FC236}">
                <a16:creationId xmlns:a16="http://schemas.microsoft.com/office/drawing/2014/main" id="{98AE67BE-BDF4-424D-B89E-6BD3E5F7E2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F4400EF-3B0A-42C9-B64B-3554591CBC40}"/>
              </a:ext>
            </a:extLst>
          </p:cNvPr>
          <p:cNvSpPr>
            <a:spLocks noGrp="1"/>
          </p:cNvSpPr>
          <p:nvPr>
            <p:ph type="dt" sz="half" idx="10"/>
          </p:nvPr>
        </p:nvSpPr>
        <p:spPr/>
        <p:txBody>
          <a:bodyPr/>
          <a:lstStyle/>
          <a:p>
            <a:fld id="{8F73D758-D326-48A1-A72B-A9B511A671C8}" type="datetimeFigureOut">
              <a:rPr lang="en-US" smtClean="0"/>
              <a:t>6/9/2026</a:t>
            </a:fld>
            <a:endParaRPr lang="en-US"/>
          </a:p>
        </p:txBody>
      </p:sp>
      <p:sp>
        <p:nvSpPr>
          <p:cNvPr id="6" name="מציין מיקום של כותרת תחתונה 5">
            <a:extLst>
              <a:ext uri="{FF2B5EF4-FFF2-40B4-BE49-F238E27FC236}">
                <a16:creationId xmlns:a16="http://schemas.microsoft.com/office/drawing/2014/main" id="{DE2393AD-2412-472C-A8C0-16F8EEDA5C0E}"/>
              </a:ext>
            </a:extLst>
          </p:cNvPr>
          <p:cNvSpPr>
            <a:spLocks noGrp="1"/>
          </p:cNvSpPr>
          <p:nvPr>
            <p:ph type="ftr" sz="quarter" idx="11"/>
          </p:nvPr>
        </p:nvSpPr>
        <p:spPr/>
        <p:txBody>
          <a:bodyPr/>
          <a:lstStyle/>
          <a:p>
            <a:endParaRPr lang="en-US"/>
          </a:p>
        </p:txBody>
      </p:sp>
      <p:sp>
        <p:nvSpPr>
          <p:cNvPr id="7" name="מציין מיקום של מספר שקופית 6">
            <a:extLst>
              <a:ext uri="{FF2B5EF4-FFF2-40B4-BE49-F238E27FC236}">
                <a16:creationId xmlns:a16="http://schemas.microsoft.com/office/drawing/2014/main" id="{867BBC84-8AE9-4319-BC23-E1F61DAA1CBC}"/>
              </a:ext>
            </a:extLst>
          </p:cNvPr>
          <p:cNvSpPr>
            <a:spLocks noGrp="1"/>
          </p:cNvSpPr>
          <p:nvPr>
            <p:ph type="sldNum" sz="quarter" idx="12"/>
          </p:nvPr>
        </p:nvSpPr>
        <p:spPr/>
        <p:txBody>
          <a:bodyPr/>
          <a:lstStyle/>
          <a:p>
            <a:fld id="{574B41C3-00B4-4CEB-8F3A-3A566AA57136}" type="slidenum">
              <a:rPr lang="en-US" smtClean="0"/>
              <a:t>‹#›</a:t>
            </a:fld>
            <a:endParaRPr lang="en-US"/>
          </a:p>
        </p:txBody>
      </p:sp>
    </p:spTree>
    <p:extLst>
      <p:ext uri="{BB962C8B-B14F-4D97-AF65-F5344CB8AC3E}">
        <p14:creationId xmlns:p14="http://schemas.microsoft.com/office/powerpoint/2010/main" val="1063743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1C343FB-D55B-10FE-1FA1-14C5931D8D6D}"/>
              </a:ext>
            </a:extLst>
          </p:cNvPr>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תוכן 2">
            <a:extLst>
              <a:ext uri="{FF2B5EF4-FFF2-40B4-BE49-F238E27FC236}">
                <a16:creationId xmlns:a16="http://schemas.microsoft.com/office/drawing/2014/main" id="{52468BEF-4477-6734-B3FD-639C00EC794C}"/>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a:extLst>
              <a:ext uri="{FF2B5EF4-FFF2-40B4-BE49-F238E27FC236}">
                <a16:creationId xmlns:a16="http://schemas.microsoft.com/office/drawing/2014/main" id="{699EA8CC-8D2A-36BD-F095-08F0BEA4B56A}"/>
              </a:ext>
            </a:extLst>
          </p:cNvPr>
          <p:cNvSpPr>
            <a:spLocks noGrp="1"/>
          </p:cNvSpPr>
          <p:nvPr>
            <p:ph type="dt" sz="half" idx="10"/>
          </p:nvPr>
        </p:nvSpPr>
        <p:spPr/>
        <p:txBody>
          <a:bodyPr/>
          <a:lstStyle/>
          <a:p>
            <a:fld id="{41018F95-8C07-4166-9F94-D814FF640B70}" type="datetimeFigureOut">
              <a:rPr lang="en-US" smtClean="0"/>
              <a:t>6/9/2026</a:t>
            </a:fld>
            <a:endParaRPr lang="en-US"/>
          </a:p>
        </p:txBody>
      </p:sp>
      <p:sp>
        <p:nvSpPr>
          <p:cNvPr id="5" name="מציין מיקום של כותרת תחתונה 4">
            <a:extLst>
              <a:ext uri="{FF2B5EF4-FFF2-40B4-BE49-F238E27FC236}">
                <a16:creationId xmlns:a16="http://schemas.microsoft.com/office/drawing/2014/main" id="{C586C901-7EBF-03E8-947A-8458F0893BB9}"/>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0A684A54-2758-8031-D39F-83A5079ADEAA}"/>
              </a:ext>
            </a:extLst>
          </p:cNvPr>
          <p:cNvSpPr>
            <a:spLocks noGrp="1"/>
          </p:cNvSpPr>
          <p:nvPr>
            <p:ph type="sldNum" sz="quarter" idx="12"/>
          </p:nvPr>
        </p:nvSpPr>
        <p:spPr/>
        <p:txBody>
          <a:bodyPr/>
          <a:lstStyle/>
          <a:p>
            <a:fld id="{DE951EBA-E462-4ED2-865B-2D85B690C59B}" type="slidenum">
              <a:rPr lang="en-US" smtClean="0"/>
              <a:t>‹#›</a:t>
            </a:fld>
            <a:endParaRPr lang="en-US"/>
          </a:p>
        </p:txBody>
      </p:sp>
    </p:spTree>
    <p:extLst>
      <p:ext uri="{BB962C8B-B14F-4D97-AF65-F5344CB8AC3E}">
        <p14:creationId xmlns:p14="http://schemas.microsoft.com/office/powerpoint/2010/main" val="1155208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4401C18-69A5-4307-B11E-A966CA1AE084}"/>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US"/>
          </a:p>
        </p:txBody>
      </p:sp>
      <p:sp>
        <p:nvSpPr>
          <p:cNvPr id="3" name="מציין מיקום של תמונה 2">
            <a:extLst>
              <a:ext uri="{FF2B5EF4-FFF2-40B4-BE49-F238E27FC236}">
                <a16:creationId xmlns:a16="http://schemas.microsoft.com/office/drawing/2014/main" id="{E3B96ECF-E281-4104-9B57-9B8D43C8CC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מציין מיקום טקסט 3">
            <a:extLst>
              <a:ext uri="{FF2B5EF4-FFF2-40B4-BE49-F238E27FC236}">
                <a16:creationId xmlns:a16="http://schemas.microsoft.com/office/drawing/2014/main" id="{6384999A-4B19-4A31-A941-5757F2B05A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C360050-9F6E-4BFD-AF00-7D6CC0E9EF8E}"/>
              </a:ext>
            </a:extLst>
          </p:cNvPr>
          <p:cNvSpPr>
            <a:spLocks noGrp="1"/>
          </p:cNvSpPr>
          <p:nvPr>
            <p:ph type="dt" sz="half" idx="10"/>
          </p:nvPr>
        </p:nvSpPr>
        <p:spPr/>
        <p:txBody>
          <a:bodyPr/>
          <a:lstStyle/>
          <a:p>
            <a:fld id="{8F73D758-D326-48A1-A72B-A9B511A671C8}" type="datetimeFigureOut">
              <a:rPr lang="en-US" smtClean="0"/>
              <a:t>6/9/2026</a:t>
            </a:fld>
            <a:endParaRPr lang="en-US"/>
          </a:p>
        </p:txBody>
      </p:sp>
      <p:sp>
        <p:nvSpPr>
          <p:cNvPr id="6" name="מציין מיקום של כותרת תחתונה 5">
            <a:extLst>
              <a:ext uri="{FF2B5EF4-FFF2-40B4-BE49-F238E27FC236}">
                <a16:creationId xmlns:a16="http://schemas.microsoft.com/office/drawing/2014/main" id="{EB2F78B0-521C-46A6-AF70-320BC5D240ED}"/>
              </a:ext>
            </a:extLst>
          </p:cNvPr>
          <p:cNvSpPr>
            <a:spLocks noGrp="1"/>
          </p:cNvSpPr>
          <p:nvPr>
            <p:ph type="ftr" sz="quarter" idx="11"/>
          </p:nvPr>
        </p:nvSpPr>
        <p:spPr/>
        <p:txBody>
          <a:bodyPr/>
          <a:lstStyle/>
          <a:p>
            <a:endParaRPr lang="en-US"/>
          </a:p>
        </p:txBody>
      </p:sp>
      <p:sp>
        <p:nvSpPr>
          <p:cNvPr id="7" name="מציין מיקום של מספר שקופית 6">
            <a:extLst>
              <a:ext uri="{FF2B5EF4-FFF2-40B4-BE49-F238E27FC236}">
                <a16:creationId xmlns:a16="http://schemas.microsoft.com/office/drawing/2014/main" id="{B352744F-803B-4C96-BA09-400700E225D5}"/>
              </a:ext>
            </a:extLst>
          </p:cNvPr>
          <p:cNvSpPr>
            <a:spLocks noGrp="1"/>
          </p:cNvSpPr>
          <p:nvPr>
            <p:ph type="sldNum" sz="quarter" idx="12"/>
          </p:nvPr>
        </p:nvSpPr>
        <p:spPr/>
        <p:txBody>
          <a:bodyPr/>
          <a:lstStyle/>
          <a:p>
            <a:fld id="{574B41C3-00B4-4CEB-8F3A-3A566AA57136}" type="slidenum">
              <a:rPr lang="en-US" smtClean="0"/>
              <a:t>‹#›</a:t>
            </a:fld>
            <a:endParaRPr lang="en-US"/>
          </a:p>
        </p:txBody>
      </p:sp>
    </p:spTree>
    <p:extLst>
      <p:ext uri="{BB962C8B-B14F-4D97-AF65-F5344CB8AC3E}">
        <p14:creationId xmlns:p14="http://schemas.microsoft.com/office/powerpoint/2010/main" val="1345631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4136860-0D35-4926-B25C-59F45A4B0B09}"/>
              </a:ext>
            </a:extLst>
          </p:cNvPr>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של טקסט אנכי 2">
            <a:extLst>
              <a:ext uri="{FF2B5EF4-FFF2-40B4-BE49-F238E27FC236}">
                <a16:creationId xmlns:a16="http://schemas.microsoft.com/office/drawing/2014/main" id="{470AC281-C135-4925-A448-25CAF9A71724}"/>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a:extLst>
              <a:ext uri="{FF2B5EF4-FFF2-40B4-BE49-F238E27FC236}">
                <a16:creationId xmlns:a16="http://schemas.microsoft.com/office/drawing/2014/main" id="{D7DD5F9A-2D88-4323-8B73-00984CE37BE4}"/>
              </a:ext>
            </a:extLst>
          </p:cNvPr>
          <p:cNvSpPr>
            <a:spLocks noGrp="1"/>
          </p:cNvSpPr>
          <p:nvPr>
            <p:ph type="dt" sz="half" idx="10"/>
          </p:nvPr>
        </p:nvSpPr>
        <p:spPr/>
        <p:txBody>
          <a:bodyPr/>
          <a:lstStyle/>
          <a:p>
            <a:fld id="{8F73D758-D326-48A1-A72B-A9B511A671C8}" type="datetimeFigureOut">
              <a:rPr lang="en-US" smtClean="0"/>
              <a:t>6/9/2026</a:t>
            </a:fld>
            <a:endParaRPr lang="en-US"/>
          </a:p>
        </p:txBody>
      </p:sp>
      <p:sp>
        <p:nvSpPr>
          <p:cNvPr id="5" name="מציין מיקום של כותרת תחתונה 4">
            <a:extLst>
              <a:ext uri="{FF2B5EF4-FFF2-40B4-BE49-F238E27FC236}">
                <a16:creationId xmlns:a16="http://schemas.microsoft.com/office/drawing/2014/main" id="{DF62D487-ED26-4D08-B090-3EAE671A8DF6}"/>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2BD215AF-6049-4D21-A846-206D058F7DDF}"/>
              </a:ext>
            </a:extLst>
          </p:cNvPr>
          <p:cNvSpPr>
            <a:spLocks noGrp="1"/>
          </p:cNvSpPr>
          <p:nvPr>
            <p:ph type="sldNum" sz="quarter" idx="12"/>
          </p:nvPr>
        </p:nvSpPr>
        <p:spPr/>
        <p:txBody>
          <a:bodyPr/>
          <a:lstStyle/>
          <a:p>
            <a:fld id="{574B41C3-00B4-4CEB-8F3A-3A566AA57136}" type="slidenum">
              <a:rPr lang="en-US" smtClean="0"/>
              <a:t>‹#›</a:t>
            </a:fld>
            <a:endParaRPr lang="en-US"/>
          </a:p>
        </p:txBody>
      </p:sp>
    </p:spTree>
    <p:extLst>
      <p:ext uri="{BB962C8B-B14F-4D97-AF65-F5344CB8AC3E}">
        <p14:creationId xmlns:p14="http://schemas.microsoft.com/office/powerpoint/2010/main" val="1078296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2156C918-4DCB-408B-AA41-23A9118109D3}"/>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endParaRPr lang="en-US"/>
          </a:p>
        </p:txBody>
      </p:sp>
      <p:sp>
        <p:nvSpPr>
          <p:cNvPr id="3" name="מציין מיקום של טקסט אנכי 2">
            <a:extLst>
              <a:ext uri="{FF2B5EF4-FFF2-40B4-BE49-F238E27FC236}">
                <a16:creationId xmlns:a16="http://schemas.microsoft.com/office/drawing/2014/main" id="{A252A458-3372-48D7-9BA7-96ADC3153A63}"/>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a:extLst>
              <a:ext uri="{FF2B5EF4-FFF2-40B4-BE49-F238E27FC236}">
                <a16:creationId xmlns:a16="http://schemas.microsoft.com/office/drawing/2014/main" id="{2C8B18D8-00DE-4848-93B7-DED75C4B9A53}"/>
              </a:ext>
            </a:extLst>
          </p:cNvPr>
          <p:cNvSpPr>
            <a:spLocks noGrp="1"/>
          </p:cNvSpPr>
          <p:nvPr>
            <p:ph type="dt" sz="half" idx="10"/>
          </p:nvPr>
        </p:nvSpPr>
        <p:spPr/>
        <p:txBody>
          <a:bodyPr/>
          <a:lstStyle/>
          <a:p>
            <a:fld id="{8F73D758-D326-48A1-A72B-A9B511A671C8}" type="datetimeFigureOut">
              <a:rPr lang="en-US" smtClean="0"/>
              <a:t>6/9/2026</a:t>
            </a:fld>
            <a:endParaRPr lang="en-US"/>
          </a:p>
        </p:txBody>
      </p:sp>
      <p:sp>
        <p:nvSpPr>
          <p:cNvPr id="5" name="מציין מיקום של כותרת תחתונה 4">
            <a:extLst>
              <a:ext uri="{FF2B5EF4-FFF2-40B4-BE49-F238E27FC236}">
                <a16:creationId xmlns:a16="http://schemas.microsoft.com/office/drawing/2014/main" id="{1942F210-D50B-4877-A1EB-9CEAE3FF4F85}"/>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5EED5EB2-4107-46F2-9113-50B4016AE421}"/>
              </a:ext>
            </a:extLst>
          </p:cNvPr>
          <p:cNvSpPr>
            <a:spLocks noGrp="1"/>
          </p:cNvSpPr>
          <p:nvPr>
            <p:ph type="sldNum" sz="quarter" idx="12"/>
          </p:nvPr>
        </p:nvSpPr>
        <p:spPr/>
        <p:txBody>
          <a:bodyPr/>
          <a:lstStyle/>
          <a:p>
            <a:fld id="{574B41C3-00B4-4CEB-8F3A-3A566AA57136}" type="slidenum">
              <a:rPr lang="en-US" smtClean="0"/>
              <a:t>‹#›</a:t>
            </a:fld>
            <a:endParaRPr lang="en-US"/>
          </a:p>
        </p:txBody>
      </p:sp>
    </p:spTree>
    <p:extLst>
      <p:ext uri="{BB962C8B-B14F-4D97-AF65-F5344CB8AC3E}">
        <p14:creationId xmlns:p14="http://schemas.microsoft.com/office/powerpoint/2010/main" val="18489580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שקופית כותרת">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9" name="כותרת 8"/>
          <p:cNvSpPr>
            <a:spLocks noGrp="1"/>
          </p:cNvSpPr>
          <p:nvPr>
            <p:ph type="ctrTitle"/>
          </p:nvPr>
        </p:nvSpPr>
        <p:spPr>
          <a:xfrm>
            <a:off x="711204" y="1371601"/>
            <a:ext cx="10468865" cy="1828800"/>
          </a:xfrm>
          <a:ln>
            <a:noFill/>
          </a:ln>
        </p:spPr>
        <p:txBody>
          <a:bodyPr tIns="0" rIns="11162">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533"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he-IL"/>
              <a:t>לחץ כדי לערוך סגנון כותרת של תבנית בסיס</a:t>
            </a:r>
            <a:endParaRPr lang="en-US"/>
          </a:p>
        </p:txBody>
      </p:sp>
      <p:sp>
        <p:nvSpPr>
          <p:cNvPr id="17" name="כותרת משנה 16"/>
          <p:cNvSpPr>
            <a:spLocks noGrp="1"/>
          </p:cNvSpPr>
          <p:nvPr>
            <p:ph type="subTitle" idx="1"/>
          </p:nvPr>
        </p:nvSpPr>
        <p:spPr>
          <a:xfrm>
            <a:off x="711200" y="3228540"/>
            <a:ext cx="10472928" cy="1752601"/>
          </a:xfrm>
        </p:spPr>
        <p:txBody>
          <a:bodyPr lIns="0" rIns="11162"/>
          <a:lstStyle>
            <a:lvl1pPr marL="0" marR="37207" indent="0" algn="r">
              <a:buNone/>
              <a:defRPr>
                <a:solidFill>
                  <a:schemeClr val="tx1"/>
                </a:solidFill>
              </a:defRPr>
            </a:lvl1pPr>
            <a:lvl2pPr marL="372068" indent="0" algn="ctr">
              <a:buNone/>
            </a:lvl2pPr>
            <a:lvl3pPr marL="744136" indent="0" algn="ctr">
              <a:buNone/>
            </a:lvl3pPr>
            <a:lvl4pPr marL="1116203" indent="0" algn="ctr">
              <a:buNone/>
            </a:lvl4pPr>
            <a:lvl5pPr marL="1488271" indent="0" algn="ctr">
              <a:buNone/>
            </a:lvl5pPr>
            <a:lvl6pPr marL="1860339" indent="0" algn="ctr">
              <a:buNone/>
            </a:lvl6pPr>
            <a:lvl7pPr marL="2232407" indent="0" algn="ctr">
              <a:buNone/>
            </a:lvl7pPr>
            <a:lvl8pPr marL="2604474" indent="0" algn="ctr">
              <a:buNone/>
            </a:lvl8pPr>
            <a:lvl9pPr marL="2976542" indent="0" algn="ctr">
              <a:buNone/>
            </a:lvl9pPr>
          </a:lstStyle>
          <a:p>
            <a:r>
              <a:rPr lang="he-IL"/>
              <a:t>לחץ כדי לערוך סגנון כותרת משנה של תבנית בסיס</a:t>
            </a:r>
            <a:endParaRPr lang="en-US"/>
          </a:p>
        </p:txBody>
      </p:sp>
      <p:sp>
        <p:nvSpPr>
          <p:cNvPr id="4" name="מציין מיקום של תאריך 29"/>
          <p:cNvSpPr>
            <a:spLocks noGrp="1"/>
          </p:cNvSpPr>
          <p:nvPr>
            <p:ph type="dt" sz="half" idx="10"/>
          </p:nvPr>
        </p:nvSpPr>
        <p:spPr/>
        <p:txBody>
          <a:bodyPr/>
          <a:lstStyle>
            <a:lvl1pPr>
              <a:defRPr/>
            </a:lvl1pPr>
          </a:lstStyle>
          <a:p>
            <a:pPr>
              <a:defRPr/>
            </a:pPr>
            <a:fld id="{22AE4059-4F3F-4458-A33B-A6FD1676C8E2}" type="datetimeFigureOut">
              <a:rPr lang="he-IL">
                <a:solidFill>
                  <a:srgbClr val="DBF5F9">
                    <a:shade val="90000"/>
                  </a:srgbClr>
                </a:solidFill>
              </a:rPr>
              <a:pPr>
                <a:defRPr/>
              </a:pPr>
              <a:t>כ"ד/סיון/תשפ"ו</a:t>
            </a:fld>
            <a:endParaRPr lang="he-IL">
              <a:solidFill>
                <a:srgbClr val="DBF5F9">
                  <a:shade val="90000"/>
                </a:srgbClr>
              </a:solidFill>
            </a:endParaRPr>
          </a:p>
        </p:txBody>
      </p:sp>
      <p:sp>
        <p:nvSpPr>
          <p:cNvPr id="5" name="מציין מיקום של כותרת תחתונה 18"/>
          <p:cNvSpPr>
            <a:spLocks noGrp="1"/>
          </p:cNvSpPr>
          <p:nvPr>
            <p:ph type="ftr" sz="quarter" idx="11"/>
          </p:nvPr>
        </p:nvSpPr>
        <p:spPr/>
        <p:txBody>
          <a:bodyPr/>
          <a:lstStyle>
            <a:lvl1pPr>
              <a:defRPr/>
            </a:lvl1pPr>
          </a:lstStyle>
          <a:p>
            <a:pPr>
              <a:defRPr/>
            </a:pPr>
            <a:endParaRPr lang="he-IL">
              <a:solidFill>
                <a:srgbClr val="DBF5F9">
                  <a:shade val="90000"/>
                </a:srgbClr>
              </a:solidFill>
            </a:endParaRPr>
          </a:p>
        </p:txBody>
      </p:sp>
      <p:sp>
        <p:nvSpPr>
          <p:cNvPr id="6" name="מציין מיקום של מספר שקופית 26"/>
          <p:cNvSpPr>
            <a:spLocks noGrp="1"/>
          </p:cNvSpPr>
          <p:nvPr>
            <p:ph type="sldNum" sz="quarter" idx="12"/>
          </p:nvPr>
        </p:nvSpPr>
        <p:spPr/>
        <p:txBody>
          <a:bodyPr/>
          <a:lstStyle>
            <a:lvl1pPr>
              <a:defRPr/>
            </a:lvl1pPr>
          </a:lstStyle>
          <a:p>
            <a:pPr>
              <a:defRPr/>
            </a:pPr>
            <a:fld id="{931CDCA7-C77C-447A-A6EC-738FF0358B77}" type="slidenum">
              <a:rPr lang="he-IL">
                <a:solidFill>
                  <a:srgbClr val="DBF5F9">
                    <a:shade val="90000"/>
                  </a:srgbClr>
                </a:solidFill>
              </a:rPr>
              <a:pPr>
                <a:defRPr/>
              </a:pPr>
              <a:t>‹#›</a:t>
            </a:fld>
            <a:endParaRPr lang="he-IL">
              <a:solidFill>
                <a:srgbClr val="DBF5F9">
                  <a:shade val="90000"/>
                </a:srgbClr>
              </a:solidFill>
            </a:endParaRPr>
          </a:p>
        </p:txBody>
      </p:sp>
    </p:spTree>
    <p:extLst>
      <p:ext uri="{BB962C8B-B14F-4D97-AF65-F5344CB8AC3E}">
        <p14:creationId xmlns:p14="http://schemas.microsoft.com/office/powerpoint/2010/main" val="2711414933"/>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9"/>
          <p:cNvSpPr>
            <a:spLocks noGrp="1"/>
          </p:cNvSpPr>
          <p:nvPr>
            <p:ph type="dt" sz="half" idx="10"/>
          </p:nvPr>
        </p:nvSpPr>
        <p:spPr/>
        <p:txBody>
          <a:bodyPr/>
          <a:lstStyle>
            <a:lvl1pPr>
              <a:defRPr/>
            </a:lvl1pPr>
          </a:lstStyle>
          <a:p>
            <a:pPr>
              <a:defRPr/>
            </a:pPr>
            <a:fld id="{76047791-4339-4DEA-9F35-CFE059752D6D}" type="datetimeFigureOut">
              <a:rPr lang="he-IL">
                <a:solidFill>
                  <a:srgbClr val="04617B">
                    <a:shade val="90000"/>
                  </a:srgbClr>
                </a:solidFill>
              </a:rPr>
              <a:pPr>
                <a:defRPr/>
              </a:pPr>
              <a:t>כ"ד/סיון/תשפ"ו</a:t>
            </a:fld>
            <a:endParaRPr lang="he-IL">
              <a:solidFill>
                <a:srgbClr val="04617B">
                  <a:shade val="90000"/>
                </a:srgbClr>
              </a:solidFill>
            </a:endParaRPr>
          </a:p>
        </p:txBody>
      </p:sp>
      <p:sp>
        <p:nvSpPr>
          <p:cNvPr id="5" name="מציין מיקום של כותרת תחתונה 21"/>
          <p:cNvSpPr>
            <a:spLocks noGrp="1"/>
          </p:cNvSpPr>
          <p:nvPr>
            <p:ph type="ftr" sz="quarter" idx="11"/>
          </p:nvPr>
        </p:nvSpPr>
        <p:spPr/>
        <p:txBody>
          <a:bodyPr/>
          <a:lstStyle>
            <a:lvl1pPr>
              <a:defRPr/>
            </a:lvl1pPr>
          </a:lstStyle>
          <a:p>
            <a:pPr>
              <a:defRPr/>
            </a:pPr>
            <a:endParaRPr lang="he-IL">
              <a:solidFill>
                <a:srgbClr val="04617B">
                  <a:shade val="90000"/>
                </a:srgbClr>
              </a:solidFill>
            </a:endParaRPr>
          </a:p>
        </p:txBody>
      </p:sp>
      <p:sp>
        <p:nvSpPr>
          <p:cNvPr id="6" name="מציין מיקום של מספר שקופית 17"/>
          <p:cNvSpPr>
            <a:spLocks noGrp="1"/>
          </p:cNvSpPr>
          <p:nvPr>
            <p:ph type="sldNum" sz="quarter" idx="12"/>
          </p:nvPr>
        </p:nvSpPr>
        <p:spPr/>
        <p:txBody>
          <a:bodyPr/>
          <a:lstStyle>
            <a:lvl1pPr>
              <a:defRPr/>
            </a:lvl1pPr>
          </a:lstStyle>
          <a:p>
            <a:pPr>
              <a:defRPr/>
            </a:pPr>
            <a:fld id="{9717B7CE-BA4F-4A46-81B0-C3E8256E4DC3}" type="slidenum">
              <a:rPr lang="he-IL">
                <a:solidFill>
                  <a:srgbClr val="04617B">
                    <a:shade val="90000"/>
                  </a:srgbClr>
                </a:solidFill>
              </a:rPr>
              <a:pPr>
                <a:defRPr/>
              </a:pPr>
              <a:t>‹#›</a:t>
            </a:fld>
            <a:endParaRPr lang="he-IL">
              <a:solidFill>
                <a:srgbClr val="04617B">
                  <a:shade val="90000"/>
                </a:srgbClr>
              </a:solidFill>
            </a:endParaRPr>
          </a:p>
        </p:txBody>
      </p:sp>
    </p:spTree>
    <p:extLst>
      <p:ext uri="{BB962C8B-B14F-4D97-AF65-F5344CB8AC3E}">
        <p14:creationId xmlns:p14="http://schemas.microsoft.com/office/powerpoint/2010/main" val="3264787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707136" y="1316737"/>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4533"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he-IL"/>
              <a:t>לחץ כדי לערוך סגנון כותרת של תבנית בסיס</a:t>
            </a:r>
            <a:endParaRPr lang="en-US"/>
          </a:p>
        </p:txBody>
      </p:sp>
      <p:sp>
        <p:nvSpPr>
          <p:cNvPr id="3" name="מציין מיקום טקסט 2"/>
          <p:cNvSpPr>
            <a:spLocks noGrp="1"/>
          </p:cNvSpPr>
          <p:nvPr>
            <p:ph type="body" idx="1"/>
          </p:nvPr>
        </p:nvSpPr>
        <p:spPr>
          <a:xfrm>
            <a:off x="707136" y="2704667"/>
            <a:ext cx="10363200" cy="1509711"/>
          </a:xfrm>
        </p:spPr>
        <p:txBody>
          <a:bodyPr lIns="27906" rIns="27906"/>
          <a:lstStyle>
            <a:lvl1pPr marL="0" indent="0">
              <a:buNone/>
              <a:defRPr sz="1733">
                <a:solidFill>
                  <a:schemeClr val="tx1"/>
                </a:solidFill>
              </a:defRPr>
            </a:lvl1pPr>
            <a:lvl2pPr>
              <a:buNone/>
              <a:defRPr sz="1467">
                <a:solidFill>
                  <a:schemeClr val="tx1">
                    <a:tint val="75000"/>
                  </a:schemeClr>
                </a:solidFill>
              </a:defRPr>
            </a:lvl2pPr>
            <a:lvl3pPr>
              <a:buNone/>
              <a:defRPr sz="1333">
                <a:solidFill>
                  <a:schemeClr val="tx1">
                    <a:tint val="75000"/>
                  </a:schemeClr>
                </a:solidFill>
              </a:defRPr>
            </a:lvl3pPr>
            <a:lvl4pPr>
              <a:buNone/>
              <a:defRPr sz="1200">
                <a:solidFill>
                  <a:schemeClr val="tx1">
                    <a:tint val="75000"/>
                  </a:schemeClr>
                </a:solidFill>
              </a:defRPr>
            </a:lvl4pPr>
            <a:lvl5pPr>
              <a:buNone/>
              <a:defRPr sz="1200">
                <a:solidFill>
                  <a:schemeClr val="tx1">
                    <a:tint val="75000"/>
                  </a:schemeClr>
                </a:solidFill>
              </a:defRPr>
            </a:lvl5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lvl1pPr>
              <a:defRPr/>
            </a:lvl1pPr>
          </a:lstStyle>
          <a:p>
            <a:pPr>
              <a:defRPr/>
            </a:pPr>
            <a:fld id="{80499E1E-8853-4678-A3F2-A4FBD846408B}" type="datetimeFigureOut">
              <a:rPr lang="he-IL">
                <a:solidFill>
                  <a:srgbClr val="DBF5F9">
                    <a:shade val="90000"/>
                  </a:srgbClr>
                </a:solidFill>
              </a:rPr>
              <a:pPr>
                <a:defRPr/>
              </a:pPr>
              <a:t>כ"ד/סיון/תשפ"ו</a:t>
            </a:fld>
            <a:endParaRPr lang="he-IL">
              <a:solidFill>
                <a:srgbClr val="DBF5F9">
                  <a:shade val="90000"/>
                </a:srgbClr>
              </a:solidFill>
            </a:endParaRPr>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he-IL">
              <a:solidFill>
                <a:srgbClr val="DBF5F9">
                  <a:shade val="90000"/>
                </a:srgbClr>
              </a:solidFill>
            </a:endParaRPr>
          </a:p>
        </p:txBody>
      </p:sp>
      <p:sp>
        <p:nvSpPr>
          <p:cNvPr id="6" name="מציין מיקום של מספר שקופית 5"/>
          <p:cNvSpPr>
            <a:spLocks noGrp="1"/>
          </p:cNvSpPr>
          <p:nvPr>
            <p:ph type="sldNum" sz="quarter" idx="12"/>
          </p:nvPr>
        </p:nvSpPr>
        <p:spPr/>
        <p:txBody>
          <a:bodyPr/>
          <a:lstStyle>
            <a:lvl1pPr>
              <a:defRPr/>
            </a:lvl1pPr>
          </a:lstStyle>
          <a:p>
            <a:pPr>
              <a:defRPr/>
            </a:pPr>
            <a:fld id="{1EEF1A55-0362-40E0-B686-6CC4C958E9AA}" type="slidenum">
              <a:rPr lang="he-IL">
                <a:solidFill>
                  <a:srgbClr val="DBF5F9">
                    <a:shade val="90000"/>
                  </a:srgbClr>
                </a:solidFill>
              </a:rPr>
              <a:pPr>
                <a:defRPr/>
              </a:pPr>
              <a:t>‹#›</a:t>
            </a:fld>
            <a:endParaRPr lang="he-IL">
              <a:solidFill>
                <a:srgbClr val="DBF5F9">
                  <a:shade val="90000"/>
                </a:srgbClr>
              </a:solidFill>
            </a:endParaRPr>
          </a:p>
        </p:txBody>
      </p:sp>
    </p:spTree>
    <p:extLst>
      <p:ext uri="{BB962C8B-B14F-4D97-AF65-F5344CB8AC3E}">
        <p14:creationId xmlns:p14="http://schemas.microsoft.com/office/powerpoint/2010/main" val="298987727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704093"/>
            <a:ext cx="10972800" cy="1142999"/>
          </a:xfrm>
        </p:spPr>
        <p:txBody>
          <a:bodyPr/>
          <a:lstStyle/>
          <a:p>
            <a:r>
              <a:rPr lang="he-IL"/>
              <a:t>לחץ כדי לערוך סגנון כותרת של תבנית בסיס</a:t>
            </a:r>
            <a:endParaRPr lang="en-US"/>
          </a:p>
        </p:txBody>
      </p:sp>
      <p:sp>
        <p:nvSpPr>
          <p:cNvPr id="3" name="מציין מיקום תוכן 2"/>
          <p:cNvSpPr>
            <a:spLocks noGrp="1"/>
          </p:cNvSpPr>
          <p:nvPr>
            <p:ph sz="half" idx="1"/>
          </p:nvPr>
        </p:nvSpPr>
        <p:spPr>
          <a:xfrm>
            <a:off x="609605" y="1920089"/>
            <a:ext cx="5384800" cy="4434839"/>
          </a:xfrm>
        </p:spPr>
        <p:txBody>
          <a:bodyPr/>
          <a:lstStyle>
            <a:lvl1pPr>
              <a:defRPr sz="2133"/>
            </a:lvl1pPr>
            <a:lvl2pPr>
              <a:defRPr sz="1867"/>
            </a:lvl2pPr>
            <a:lvl3pPr>
              <a:defRPr sz="1600"/>
            </a:lvl3pPr>
            <a:lvl4pPr>
              <a:defRPr sz="1467"/>
            </a:lvl4pPr>
            <a:lvl5pPr>
              <a:defRPr sz="1467"/>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תוכן 3"/>
          <p:cNvSpPr>
            <a:spLocks noGrp="1"/>
          </p:cNvSpPr>
          <p:nvPr>
            <p:ph sz="half" idx="2"/>
          </p:nvPr>
        </p:nvSpPr>
        <p:spPr>
          <a:xfrm>
            <a:off x="6197605" y="1920089"/>
            <a:ext cx="5384800" cy="4434839"/>
          </a:xfrm>
        </p:spPr>
        <p:txBody>
          <a:bodyPr/>
          <a:lstStyle>
            <a:lvl1pPr>
              <a:defRPr sz="2133"/>
            </a:lvl1pPr>
            <a:lvl2pPr>
              <a:defRPr sz="1867"/>
            </a:lvl2pPr>
            <a:lvl3pPr>
              <a:defRPr sz="1600"/>
            </a:lvl3pPr>
            <a:lvl4pPr>
              <a:defRPr sz="1467"/>
            </a:lvl4pPr>
            <a:lvl5pPr>
              <a:defRPr sz="1467"/>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5" name="מציין מיקום של תאריך 9"/>
          <p:cNvSpPr>
            <a:spLocks noGrp="1"/>
          </p:cNvSpPr>
          <p:nvPr>
            <p:ph type="dt" sz="half" idx="10"/>
          </p:nvPr>
        </p:nvSpPr>
        <p:spPr/>
        <p:txBody>
          <a:bodyPr/>
          <a:lstStyle>
            <a:lvl1pPr>
              <a:defRPr/>
            </a:lvl1pPr>
          </a:lstStyle>
          <a:p>
            <a:pPr>
              <a:defRPr/>
            </a:pPr>
            <a:fld id="{A782AF1A-FEE4-432E-B818-9C4D1D042BF1}" type="datetimeFigureOut">
              <a:rPr lang="he-IL">
                <a:solidFill>
                  <a:srgbClr val="04617B">
                    <a:shade val="90000"/>
                  </a:srgbClr>
                </a:solidFill>
              </a:rPr>
              <a:pPr>
                <a:defRPr/>
              </a:pPr>
              <a:t>כ"ד/סיון/תשפ"ו</a:t>
            </a:fld>
            <a:endParaRPr lang="he-IL">
              <a:solidFill>
                <a:srgbClr val="04617B">
                  <a:shade val="90000"/>
                </a:srgbClr>
              </a:solidFill>
            </a:endParaRPr>
          </a:p>
        </p:txBody>
      </p:sp>
      <p:sp>
        <p:nvSpPr>
          <p:cNvPr id="6" name="מציין מיקום של כותרת תחתונה 21"/>
          <p:cNvSpPr>
            <a:spLocks noGrp="1"/>
          </p:cNvSpPr>
          <p:nvPr>
            <p:ph type="ftr" sz="quarter" idx="11"/>
          </p:nvPr>
        </p:nvSpPr>
        <p:spPr/>
        <p:txBody>
          <a:bodyPr/>
          <a:lstStyle>
            <a:lvl1pPr>
              <a:defRPr/>
            </a:lvl1pPr>
          </a:lstStyle>
          <a:p>
            <a:pPr>
              <a:defRPr/>
            </a:pPr>
            <a:endParaRPr lang="he-IL">
              <a:solidFill>
                <a:srgbClr val="04617B">
                  <a:shade val="90000"/>
                </a:srgbClr>
              </a:solidFill>
            </a:endParaRPr>
          </a:p>
        </p:txBody>
      </p:sp>
      <p:sp>
        <p:nvSpPr>
          <p:cNvPr id="7" name="מציין מיקום של מספר שקופית 17"/>
          <p:cNvSpPr>
            <a:spLocks noGrp="1"/>
          </p:cNvSpPr>
          <p:nvPr>
            <p:ph type="sldNum" sz="quarter" idx="12"/>
          </p:nvPr>
        </p:nvSpPr>
        <p:spPr/>
        <p:txBody>
          <a:bodyPr/>
          <a:lstStyle>
            <a:lvl1pPr>
              <a:defRPr/>
            </a:lvl1pPr>
          </a:lstStyle>
          <a:p>
            <a:pPr>
              <a:defRPr/>
            </a:pPr>
            <a:fld id="{B5273747-4379-4642-AF23-11B5D9834CA1}" type="slidenum">
              <a:rPr lang="he-IL">
                <a:solidFill>
                  <a:srgbClr val="04617B">
                    <a:shade val="90000"/>
                  </a:srgbClr>
                </a:solidFill>
              </a:rPr>
              <a:pPr>
                <a:defRPr/>
              </a:pPr>
              <a:t>‹#›</a:t>
            </a:fld>
            <a:endParaRPr lang="he-IL">
              <a:solidFill>
                <a:srgbClr val="04617B">
                  <a:shade val="90000"/>
                </a:srgbClr>
              </a:solidFill>
            </a:endParaRPr>
          </a:p>
        </p:txBody>
      </p:sp>
    </p:spTree>
    <p:extLst>
      <p:ext uri="{BB962C8B-B14F-4D97-AF65-F5344CB8AC3E}">
        <p14:creationId xmlns:p14="http://schemas.microsoft.com/office/powerpoint/2010/main" val="2985603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704093"/>
            <a:ext cx="10972800" cy="1142999"/>
          </a:xfrm>
        </p:spPr>
        <p:txBody>
          <a:bodyPr/>
          <a:lstStyle>
            <a:lvl1pPr>
              <a:defRPr/>
            </a:lvl1pPr>
          </a:lstStyle>
          <a:p>
            <a:r>
              <a:rPr lang="he-IL"/>
              <a:t>לחץ כדי לערוך סגנון כותרת של תבנית בסיס</a:t>
            </a:r>
            <a:endParaRPr lang="en-US"/>
          </a:p>
        </p:txBody>
      </p:sp>
      <p:sp>
        <p:nvSpPr>
          <p:cNvPr id="3" name="מציין מיקום טקסט 2"/>
          <p:cNvSpPr>
            <a:spLocks noGrp="1"/>
          </p:cNvSpPr>
          <p:nvPr>
            <p:ph type="body" idx="1"/>
          </p:nvPr>
        </p:nvSpPr>
        <p:spPr>
          <a:xfrm>
            <a:off x="609600" y="1855249"/>
            <a:ext cx="5386917" cy="659352"/>
          </a:xfrm>
        </p:spPr>
        <p:txBody>
          <a:bodyPr lIns="27906" tIns="0" rIns="27906" bIns="0" anchor="ctr">
            <a:noAutofit/>
          </a:bodyPr>
          <a:lstStyle>
            <a:lvl1pPr marL="0" indent="0">
              <a:buNone/>
              <a:defRPr sz="1867" b="1" cap="none" baseline="0">
                <a:solidFill>
                  <a:schemeClr val="tx2"/>
                </a:solidFill>
                <a:effectLst/>
              </a:defRPr>
            </a:lvl1pPr>
            <a:lvl2pPr>
              <a:buNone/>
              <a:defRPr sz="1600" b="1"/>
            </a:lvl2pPr>
            <a:lvl3pPr>
              <a:buNone/>
              <a:defRPr sz="1467" b="1"/>
            </a:lvl3pPr>
            <a:lvl4pPr>
              <a:buNone/>
              <a:defRPr sz="1333" b="1"/>
            </a:lvl4pPr>
            <a:lvl5pPr>
              <a:buNone/>
              <a:defRPr sz="1333" b="1"/>
            </a:lvl5pPr>
          </a:lstStyle>
          <a:p>
            <a:pPr lvl="0"/>
            <a:r>
              <a:rPr lang="he-IL"/>
              <a:t>לחץ כדי לערוך סגנונות טקסט של תבנית בסיס</a:t>
            </a:r>
          </a:p>
        </p:txBody>
      </p:sp>
      <p:sp>
        <p:nvSpPr>
          <p:cNvPr id="4" name="מציין מיקום טקסט 3"/>
          <p:cNvSpPr>
            <a:spLocks noGrp="1"/>
          </p:cNvSpPr>
          <p:nvPr>
            <p:ph type="body" sz="half" idx="3"/>
          </p:nvPr>
        </p:nvSpPr>
        <p:spPr>
          <a:xfrm>
            <a:off x="6193372" y="1859761"/>
            <a:ext cx="5389033" cy="654843"/>
          </a:xfrm>
        </p:spPr>
        <p:txBody>
          <a:bodyPr lIns="27906" tIns="0" rIns="27906" bIns="0" anchor="ctr"/>
          <a:lstStyle>
            <a:lvl1pPr marL="0" indent="0">
              <a:buNone/>
              <a:defRPr sz="1867" b="1" cap="none" baseline="0">
                <a:solidFill>
                  <a:schemeClr val="tx2"/>
                </a:solidFill>
                <a:effectLst/>
              </a:defRPr>
            </a:lvl1pPr>
            <a:lvl2pPr>
              <a:buNone/>
              <a:defRPr sz="1600" b="1"/>
            </a:lvl2pPr>
            <a:lvl3pPr>
              <a:buNone/>
              <a:defRPr sz="1467" b="1"/>
            </a:lvl3pPr>
            <a:lvl4pPr>
              <a:buNone/>
              <a:defRPr sz="1333" b="1"/>
            </a:lvl4pPr>
            <a:lvl5pPr>
              <a:buNone/>
              <a:defRPr sz="1333" b="1"/>
            </a:lvl5pPr>
          </a:lstStyle>
          <a:p>
            <a:pPr lvl="0"/>
            <a:r>
              <a:rPr lang="he-IL"/>
              <a:t>לחץ כדי לערוך סגנונות טקסט של תבנית בסיס</a:t>
            </a:r>
          </a:p>
        </p:txBody>
      </p:sp>
      <p:sp>
        <p:nvSpPr>
          <p:cNvPr id="5" name="מציין מיקום תוכן 4"/>
          <p:cNvSpPr>
            <a:spLocks noGrp="1"/>
          </p:cNvSpPr>
          <p:nvPr>
            <p:ph sz="quarter" idx="2"/>
          </p:nvPr>
        </p:nvSpPr>
        <p:spPr>
          <a:xfrm>
            <a:off x="609600" y="2514603"/>
            <a:ext cx="5386917" cy="3845719"/>
          </a:xfrm>
        </p:spPr>
        <p:txBody>
          <a:bodyPr tIns="0"/>
          <a:lstStyle>
            <a:lvl1pPr>
              <a:defRPr sz="1733"/>
            </a:lvl1pPr>
            <a:lvl2pPr>
              <a:defRPr sz="1600"/>
            </a:lvl2pPr>
            <a:lvl3pPr>
              <a:defRPr sz="1467"/>
            </a:lvl3pPr>
            <a:lvl4pPr>
              <a:defRPr sz="1333"/>
            </a:lvl4pPr>
            <a:lvl5pPr>
              <a:defRPr sz="1333"/>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6" name="מציין מיקום תוכן 5"/>
          <p:cNvSpPr>
            <a:spLocks noGrp="1"/>
          </p:cNvSpPr>
          <p:nvPr>
            <p:ph sz="quarter" idx="4"/>
          </p:nvPr>
        </p:nvSpPr>
        <p:spPr>
          <a:xfrm>
            <a:off x="6193372" y="2514603"/>
            <a:ext cx="5389033" cy="3845719"/>
          </a:xfrm>
        </p:spPr>
        <p:txBody>
          <a:bodyPr tIns="0"/>
          <a:lstStyle>
            <a:lvl1pPr>
              <a:defRPr sz="1733"/>
            </a:lvl1pPr>
            <a:lvl2pPr>
              <a:defRPr sz="1600"/>
            </a:lvl2pPr>
            <a:lvl3pPr>
              <a:defRPr sz="1467"/>
            </a:lvl3pPr>
            <a:lvl4pPr>
              <a:defRPr sz="1333"/>
            </a:lvl4pPr>
            <a:lvl5pPr>
              <a:defRPr sz="1333"/>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7" name="מציין מיקום של תאריך 9"/>
          <p:cNvSpPr>
            <a:spLocks noGrp="1"/>
          </p:cNvSpPr>
          <p:nvPr>
            <p:ph type="dt" sz="half" idx="10"/>
          </p:nvPr>
        </p:nvSpPr>
        <p:spPr/>
        <p:txBody>
          <a:bodyPr/>
          <a:lstStyle>
            <a:lvl1pPr>
              <a:defRPr/>
            </a:lvl1pPr>
          </a:lstStyle>
          <a:p>
            <a:pPr>
              <a:defRPr/>
            </a:pPr>
            <a:fld id="{8E255816-BE66-4137-9958-8D3415AE551B}" type="datetimeFigureOut">
              <a:rPr lang="he-IL">
                <a:solidFill>
                  <a:srgbClr val="04617B">
                    <a:shade val="90000"/>
                  </a:srgbClr>
                </a:solidFill>
              </a:rPr>
              <a:pPr>
                <a:defRPr/>
              </a:pPr>
              <a:t>כ"ד/סיון/תשפ"ו</a:t>
            </a:fld>
            <a:endParaRPr lang="he-IL">
              <a:solidFill>
                <a:srgbClr val="04617B">
                  <a:shade val="90000"/>
                </a:srgbClr>
              </a:solidFill>
            </a:endParaRPr>
          </a:p>
        </p:txBody>
      </p:sp>
      <p:sp>
        <p:nvSpPr>
          <p:cNvPr id="8" name="מציין מיקום של כותרת תחתונה 21"/>
          <p:cNvSpPr>
            <a:spLocks noGrp="1"/>
          </p:cNvSpPr>
          <p:nvPr>
            <p:ph type="ftr" sz="quarter" idx="11"/>
          </p:nvPr>
        </p:nvSpPr>
        <p:spPr/>
        <p:txBody>
          <a:bodyPr/>
          <a:lstStyle>
            <a:lvl1pPr>
              <a:defRPr/>
            </a:lvl1pPr>
          </a:lstStyle>
          <a:p>
            <a:pPr>
              <a:defRPr/>
            </a:pPr>
            <a:endParaRPr lang="he-IL">
              <a:solidFill>
                <a:srgbClr val="04617B">
                  <a:shade val="90000"/>
                </a:srgbClr>
              </a:solidFill>
            </a:endParaRPr>
          </a:p>
        </p:txBody>
      </p:sp>
      <p:sp>
        <p:nvSpPr>
          <p:cNvPr id="9" name="מציין מיקום של מספר שקופית 17"/>
          <p:cNvSpPr>
            <a:spLocks noGrp="1"/>
          </p:cNvSpPr>
          <p:nvPr>
            <p:ph type="sldNum" sz="quarter" idx="12"/>
          </p:nvPr>
        </p:nvSpPr>
        <p:spPr/>
        <p:txBody>
          <a:bodyPr/>
          <a:lstStyle>
            <a:lvl1pPr>
              <a:defRPr/>
            </a:lvl1pPr>
          </a:lstStyle>
          <a:p>
            <a:pPr>
              <a:defRPr/>
            </a:pPr>
            <a:fld id="{E4A8A326-D8AE-44A3-9F02-39BBCAAE8561}" type="slidenum">
              <a:rPr lang="he-IL">
                <a:solidFill>
                  <a:srgbClr val="04617B">
                    <a:shade val="90000"/>
                  </a:srgbClr>
                </a:solidFill>
              </a:rPr>
              <a:pPr>
                <a:defRPr/>
              </a:pPr>
              <a:t>‹#›</a:t>
            </a:fld>
            <a:endParaRPr lang="he-IL">
              <a:solidFill>
                <a:srgbClr val="04617B">
                  <a:shade val="90000"/>
                </a:srgbClr>
              </a:solidFill>
            </a:endParaRPr>
          </a:p>
        </p:txBody>
      </p:sp>
    </p:spTree>
    <p:extLst>
      <p:ext uri="{BB962C8B-B14F-4D97-AF65-F5344CB8AC3E}">
        <p14:creationId xmlns:p14="http://schemas.microsoft.com/office/powerpoint/2010/main" val="1162379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609601" y="704093"/>
            <a:ext cx="11074400" cy="1142999"/>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4000" b="0">
                <a:ln>
                  <a:noFill/>
                </a:ln>
                <a:solidFill>
                  <a:schemeClr val="tx2"/>
                </a:solidFill>
                <a:effectLst/>
                <a:latin typeface="+mj-lt"/>
                <a:ea typeface="+mj-ea"/>
                <a:cs typeface="+mj-cs"/>
              </a:defRPr>
            </a:lvl1pPr>
          </a:lstStyle>
          <a:p>
            <a:r>
              <a:rPr lang="he-IL"/>
              <a:t>לחץ כדי לערוך סגנון כותרת של תבנית בסיס</a:t>
            </a:r>
            <a:endParaRPr lang="en-US"/>
          </a:p>
        </p:txBody>
      </p:sp>
      <p:sp>
        <p:nvSpPr>
          <p:cNvPr id="3" name="מציין מיקום של תאריך 9"/>
          <p:cNvSpPr>
            <a:spLocks noGrp="1"/>
          </p:cNvSpPr>
          <p:nvPr>
            <p:ph type="dt" sz="half" idx="10"/>
          </p:nvPr>
        </p:nvSpPr>
        <p:spPr/>
        <p:txBody>
          <a:bodyPr/>
          <a:lstStyle>
            <a:lvl1pPr>
              <a:defRPr/>
            </a:lvl1pPr>
          </a:lstStyle>
          <a:p>
            <a:pPr>
              <a:defRPr/>
            </a:pPr>
            <a:fld id="{CE3EA257-D1ED-47D0-BB91-34A94826DBB6}" type="datetimeFigureOut">
              <a:rPr lang="he-IL">
                <a:solidFill>
                  <a:srgbClr val="04617B">
                    <a:shade val="90000"/>
                  </a:srgbClr>
                </a:solidFill>
              </a:rPr>
              <a:pPr>
                <a:defRPr/>
              </a:pPr>
              <a:t>כ"ד/סיון/תשפ"ו</a:t>
            </a:fld>
            <a:endParaRPr lang="he-IL">
              <a:solidFill>
                <a:srgbClr val="04617B">
                  <a:shade val="90000"/>
                </a:srgbClr>
              </a:solidFill>
            </a:endParaRPr>
          </a:p>
        </p:txBody>
      </p:sp>
      <p:sp>
        <p:nvSpPr>
          <p:cNvPr id="4" name="מציין מיקום של כותרת תחתונה 21"/>
          <p:cNvSpPr>
            <a:spLocks noGrp="1"/>
          </p:cNvSpPr>
          <p:nvPr>
            <p:ph type="ftr" sz="quarter" idx="11"/>
          </p:nvPr>
        </p:nvSpPr>
        <p:spPr/>
        <p:txBody>
          <a:bodyPr/>
          <a:lstStyle>
            <a:lvl1pPr>
              <a:defRPr/>
            </a:lvl1pPr>
          </a:lstStyle>
          <a:p>
            <a:pPr>
              <a:defRPr/>
            </a:pPr>
            <a:endParaRPr lang="he-IL">
              <a:solidFill>
                <a:srgbClr val="04617B">
                  <a:shade val="90000"/>
                </a:srgbClr>
              </a:solidFill>
            </a:endParaRPr>
          </a:p>
        </p:txBody>
      </p:sp>
      <p:sp>
        <p:nvSpPr>
          <p:cNvPr id="5" name="מציין מיקום של מספר שקופית 17"/>
          <p:cNvSpPr>
            <a:spLocks noGrp="1"/>
          </p:cNvSpPr>
          <p:nvPr>
            <p:ph type="sldNum" sz="quarter" idx="12"/>
          </p:nvPr>
        </p:nvSpPr>
        <p:spPr/>
        <p:txBody>
          <a:bodyPr/>
          <a:lstStyle>
            <a:lvl1pPr>
              <a:defRPr/>
            </a:lvl1pPr>
          </a:lstStyle>
          <a:p>
            <a:pPr>
              <a:defRPr/>
            </a:pPr>
            <a:fld id="{6E83D26C-CDDB-4733-80AF-074FC9B7681A}" type="slidenum">
              <a:rPr lang="he-IL">
                <a:solidFill>
                  <a:srgbClr val="04617B">
                    <a:shade val="90000"/>
                  </a:srgbClr>
                </a:solidFill>
              </a:rPr>
              <a:pPr>
                <a:defRPr/>
              </a:pPr>
              <a:t>‹#›</a:t>
            </a:fld>
            <a:endParaRPr lang="he-IL">
              <a:solidFill>
                <a:srgbClr val="04617B">
                  <a:shade val="90000"/>
                </a:srgbClr>
              </a:solidFill>
            </a:endParaRPr>
          </a:p>
        </p:txBody>
      </p:sp>
    </p:spTree>
    <p:extLst>
      <p:ext uri="{BB962C8B-B14F-4D97-AF65-F5344CB8AC3E}">
        <p14:creationId xmlns:p14="http://schemas.microsoft.com/office/powerpoint/2010/main" val="2989749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9"/>
          <p:cNvSpPr>
            <a:spLocks noGrp="1"/>
          </p:cNvSpPr>
          <p:nvPr>
            <p:ph type="dt" sz="half" idx="10"/>
          </p:nvPr>
        </p:nvSpPr>
        <p:spPr/>
        <p:txBody>
          <a:bodyPr/>
          <a:lstStyle>
            <a:lvl1pPr>
              <a:defRPr/>
            </a:lvl1pPr>
          </a:lstStyle>
          <a:p>
            <a:pPr>
              <a:defRPr/>
            </a:pPr>
            <a:fld id="{E99E5682-3757-4700-8E7D-815FED6C48EE}" type="datetimeFigureOut">
              <a:rPr lang="he-IL">
                <a:solidFill>
                  <a:srgbClr val="04617B">
                    <a:shade val="90000"/>
                  </a:srgbClr>
                </a:solidFill>
              </a:rPr>
              <a:pPr>
                <a:defRPr/>
              </a:pPr>
              <a:t>כ"ד/סיון/תשפ"ו</a:t>
            </a:fld>
            <a:endParaRPr lang="he-IL">
              <a:solidFill>
                <a:srgbClr val="04617B">
                  <a:shade val="90000"/>
                </a:srgbClr>
              </a:solidFill>
            </a:endParaRPr>
          </a:p>
        </p:txBody>
      </p:sp>
      <p:sp>
        <p:nvSpPr>
          <p:cNvPr id="3" name="מציין מיקום של כותרת תחתונה 21"/>
          <p:cNvSpPr>
            <a:spLocks noGrp="1"/>
          </p:cNvSpPr>
          <p:nvPr>
            <p:ph type="ftr" sz="quarter" idx="11"/>
          </p:nvPr>
        </p:nvSpPr>
        <p:spPr/>
        <p:txBody>
          <a:bodyPr/>
          <a:lstStyle>
            <a:lvl1pPr>
              <a:defRPr/>
            </a:lvl1pPr>
          </a:lstStyle>
          <a:p>
            <a:pPr>
              <a:defRPr/>
            </a:pPr>
            <a:endParaRPr lang="he-IL">
              <a:solidFill>
                <a:srgbClr val="04617B">
                  <a:shade val="90000"/>
                </a:srgbClr>
              </a:solidFill>
            </a:endParaRPr>
          </a:p>
        </p:txBody>
      </p:sp>
      <p:sp>
        <p:nvSpPr>
          <p:cNvPr id="4" name="מציין מיקום של מספר שקופית 17"/>
          <p:cNvSpPr>
            <a:spLocks noGrp="1"/>
          </p:cNvSpPr>
          <p:nvPr>
            <p:ph type="sldNum" sz="quarter" idx="12"/>
          </p:nvPr>
        </p:nvSpPr>
        <p:spPr/>
        <p:txBody>
          <a:bodyPr/>
          <a:lstStyle>
            <a:lvl1pPr>
              <a:defRPr/>
            </a:lvl1pPr>
          </a:lstStyle>
          <a:p>
            <a:pPr>
              <a:defRPr/>
            </a:pPr>
            <a:fld id="{6F46E7B3-56E8-4C4D-BC85-AD9D95FC3906}" type="slidenum">
              <a:rPr lang="he-IL">
                <a:solidFill>
                  <a:srgbClr val="04617B">
                    <a:shade val="90000"/>
                  </a:srgbClr>
                </a:solidFill>
              </a:rPr>
              <a:pPr>
                <a:defRPr/>
              </a:pPr>
              <a:t>‹#›</a:t>
            </a:fld>
            <a:endParaRPr lang="he-IL">
              <a:solidFill>
                <a:srgbClr val="04617B">
                  <a:shade val="90000"/>
                </a:srgbClr>
              </a:solidFill>
            </a:endParaRPr>
          </a:p>
        </p:txBody>
      </p:sp>
    </p:spTree>
    <p:extLst>
      <p:ext uri="{BB962C8B-B14F-4D97-AF65-F5344CB8AC3E}">
        <p14:creationId xmlns:p14="http://schemas.microsoft.com/office/powerpoint/2010/main" val="2343922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CFA472E-9984-B7ED-A9E5-E60C56995BA9}"/>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endParaRPr lang="en-US"/>
          </a:p>
        </p:txBody>
      </p:sp>
      <p:sp>
        <p:nvSpPr>
          <p:cNvPr id="3" name="מציין מיקום טקסט 2">
            <a:extLst>
              <a:ext uri="{FF2B5EF4-FFF2-40B4-BE49-F238E27FC236}">
                <a16:creationId xmlns:a16="http://schemas.microsoft.com/office/drawing/2014/main" id="{200D4832-41BB-1622-CD86-EC1A212DC4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1225BBBD-0988-EC1B-5921-4F4F96B534B4}"/>
              </a:ext>
            </a:extLst>
          </p:cNvPr>
          <p:cNvSpPr>
            <a:spLocks noGrp="1"/>
          </p:cNvSpPr>
          <p:nvPr>
            <p:ph type="dt" sz="half" idx="10"/>
          </p:nvPr>
        </p:nvSpPr>
        <p:spPr/>
        <p:txBody>
          <a:bodyPr/>
          <a:lstStyle/>
          <a:p>
            <a:fld id="{41018F95-8C07-4166-9F94-D814FF640B70}" type="datetimeFigureOut">
              <a:rPr lang="en-US" smtClean="0"/>
              <a:t>6/9/2026</a:t>
            </a:fld>
            <a:endParaRPr lang="en-US"/>
          </a:p>
        </p:txBody>
      </p:sp>
      <p:sp>
        <p:nvSpPr>
          <p:cNvPr id="5" name="מציין מיקום של כותרת תחתונה 4">
            <a:extLst>
              <a:ext uri="{FF2B5EF4-FFF2-40B4-BE49-F238E27FC236}">
                <a16:creationId xmlns:a16="http://schemas.microsoft.com/office/drawing/2014/main" id="{F1D2C9DD-20AE-C9DA-2EFC-B66DA6DAA811}"/>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02CD87EF-D066-510D-EA41-7B3ECE09F9DB}"/>
              </a:ext>
            </a:extLst>
          </p:cNvPr>
          <p:cNvSpPr>
            <a:spLocks noGrp="1"/>
          </p:cNvSpPr>
          <p:nvPr>
            <p:ph type="sldNum" sz="quarter" idx="12"/>
          </p:nvPr>
        </p:nvSpPr>
        <p:spPr/>
        <p:txBody>
          <a:bodyPr/>
          <a:lstStyle/>
          <a:p>
            <a:fld id="{DE951EBA-E462-4ED2-865B-2D85B690C59B}" type="slidenum">
              <a:rPr lang="en-US" smtClean="0"/>
              <a:t>‹#›</a:t>
            </a:fld>
            <a:endParaRPr lang="en-US"/>
          </a:p>
        </p:txBody>
      </p:sp>
    </p:spTree>
    <p:extLst>
      <p:ext uri="{BB962C8B-B14F-4D97-AF65-F5344CB8AC3E}">
        <p14:creationId xmlns:p14="http://schemas.microsoft.com/office/powerpoint/2010/main" val="391732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914400" y="514353"/>
            <a:ext cx="3657600" cy="1162051"/>
          </a:xfrm>
        </p:spPr>
        <p:txBody>
          <a:bodyPr>
            <a:noAutofit/>
          </a:bodyPr>
          <a:lstStyle>
            <a:lvl1pPr algn="l" rtl="0">
              <a:spcBef>
                <a:spcPct val="0"/>
              </a:spcBef>
              <a:buNone/>
              <a:defRPr sz="2133" b="0">
                <a:ln>
                  <a:noFill/>
                </a:ln>
                <a:solidFill>
                  <a:schemeClr val="tx2"/>
                </a:solidFill>
                <a:effectLst/>
                <a:latin typeface="+mj-lt"/>
                <a:ea typeface="+mj-ea"/>
                <a:cs typeface="+mj-cs"/>
              </a:defRPr>
            </a:lvl1pPr>
          </a:lstStyle>
          <a:p>
            <a:r>
              <a:rPr lang="he-IL"/>
              <a:t>לחץ כדי לערוך סגנון כותרת של תבנית בסיס</a:t>
            </a:r>
            <a:endParaRPr lang="en-US"/>
          </a:p>
        </p:txBody>
      </p:sp>
      <p:sp>
        <p:nvSpPr>
          <p:cNvPr id="3" name="מציין מיקום טקסט 2"/>
          <p:cNvSpPr>
            <a:spLocks noGrp="1"/>
          </p:cNvSpPr>
          <p:nvPr>
            <p:ph type="body" idx="2"/>
          </p:nvPr>
        </p:nvSpPr>
        <p:spPr>
          <a:xfrm>
            <a:off x="914400" y="1676401"/>
            <a:ext cx="3657600" cy="4572000"/>
          </a:xfrm>
        </p:spPr>
        <p:txBody>
          <a:bodyPr lIns="11162" rIns="11162"/>
          <a:lstStyle>
            <a:lvl1pPr marL="0" indent="0" algn="l">
              <a:buNone/>
              <a:defRPr sz="1200"/>
            </a:lvl1pPr>
            <a:lvl2pPr indent="0" algn="l">
              <a:buNone/>
              <a:defRPr sz="933"/>
            </a:lvl2pPr>
            <a:lvl3pPr indent="0" algn="l">
              <a:buNone/>
              <a:defRPr sz="800"/>
            </a:lvl3pPr>
            <a:lvl4pPr indent="0" algn="l">
              <a:buNone/>
              <a:defRPr sz="800"/>
            </a:lvl4pPr>
            <a:lvl5pPr indent="0" algn="l">
              <a:buNone/>
              <a:defRPr sz="800"/>
            </a:lvl5pPr>
          </a:lstStyle>
          <a:p>
            <a:pPr lvl="0"/>
            <a:r>
              <a:rPr lang="he-IL"/>
              <a:t>לחץ כדי לערוך סגנונות טקסט של תבנית בסיס</a:t>
            </a:r>
          </a:p>
        </p:txBody>
      </p:sp>
      <p:sp>
        <p:nvSpPr>
          <p:cNvPr id="4" name="מציין מיקום תוכן 3"/>
          <p:cNvSpPr>
            <a:spLocks noGrp="1"/>
          </p:cNvSpPr>
          <p:nvPr>
            <p:ph sz="half" idx="1"/>
          </p:nvPr>
        </p:nvSpPr>
        <p:spPr>
          <a:xfrm>
            <a:off x="4766735" y="1676401"/>
            <a:ext cx="6815667" cy="4572000"/>
          </a:xfrm>
        </p:spPr>
        <p:txBody>
          <a:bodyPr tIns="0"/>
          <a:lstStyle>
            <a:lvl1pPr>
              <a:defRPr sz="2267"/>
            </a:lvl1pPr>
            <a:lvl2pPr>
              <a:defRPr sz="2133"/>
            </a:lvl2pPr>
            <a:lvl3pPr>
              <a:defRPr sz="1867"/>
            </a:lvl3pPr>
            <a:lvl4pPr>
              <a:defRPr sz="1600"/>
            </a:lvl4pPr>
            <a:lvl5pPr>
              <a:defRPr sz="1467"/>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5" name="מציין מיקום של תאריך 9"/>
          <p:cNvSpPr>
            <a:spLocks noGrp="1"/>
          </p:cNvSpPr>
          <p:nvPr>
            <p:ph type="dt" sz="half" idx="10"/>
          </p:nvPr>
        </p:nvSpPr>
        <p:spPr/>
        <p:txBody>
          <a:bodyPr/>
          <a:lstStyle>
            <a:lvl1pPr>
              <a:defRPr/>
            </a:lvl1pPr>
          </a:lstStyle>
          <a:p>
            <a:pPr>
              <a:defRPr/>
            </a:pPr>
            <a:fld id="{BF48C1E7-17C5-4B08-B922-A01F79DB40A5}" type="datetimeFigureOut">
              <a:rPr lang="he-IL">
                <a:solidFill>
                  <a:srgbClr val="04617B">
                    <a:shade val="90000"/>
                  </a:srgbClr>
                </a:solidFill>
              </a:rPr>
              <a:pPr>
                <a:defRPr/>
              </a:pPr>
              <a:t>כ"ד/סיון/תשפ"ו</a:t>
            </a:fld>
            <a:endParaRPr lang="he-IL">
              <a:solidFill>
                <a:srgbClr val="04617B">
                  <a:shade val="90000"/>
                </a:srgbClr>
              </a:solidFill>
            </a:endParaRPr>
          </a:p>
        </p:txBody>
      </p:sp>
      <p:sp>
        <p:nvSpPr>
          <p:cNvPr id="6" name="מציין מיקום של כותרת תחתונה 21"/>
          <p:cNvSpPr>
            <a:spLocks noGrp="1"/>
          </p:cNvSpPr>
          <p:nvPr>
            <p:ph type="ftr" sz="quarter" idx="11"/>
          </p:nvPr>
        </p:nvSpPr>
        <p:spPr/>
        <p:txBody>
          <a:bodyPr/>
          <a:lstStyle>
            <a:lvl1pPr>
              <a:defRPr/>
            </a:lvl1pPr>
          </a:lstStyle>
          <a:p>
            <a:pPr>
              <a:defRPr/>
            </a:pPr>
            <a:endParaRPr lang="he-IL">
              <a:solidFill>
                <a:srgbClr val="04617B">
                  <a:shade val="90000"/>
                </a:srgbClr>
              </a:solidFill>
            </a:endParaRPr>
          </a:p>
        </p:txBody>
      </p:sp>
      <p:sp>
        <p:nvSpPr>
          <p:cNvPr id="7" name="מציין מיקום של מספר שקופית 17"/>
          <p:cNvSpPr>
            <a:spLocks noGrp="1"/>
          </p:cNvSpPr>
          <p:nvPr>
            <p:ph type="sldNum" sz="quarter" idx="12"/>
          </p:nvPr>
        </p:nvSpPr>
        <p:spPr/>
        <p:txBody>
          <a:bodyPr/>
          <a:lstStyle>
            <a:lvl1pPr>
              <a:defRPr/>
            </a:lvl1pPr>
          </a:lstStyle>
          <a:p>
            <a:pPr>
              <a:defRPr/>
            </a:pPr>
            <a:fld id="{F3289F00-074D-43F3-98DF-1A162C054A5B}" type="slidenum">
              <a:rPr lang="he-IL">
                <a:solidFill>
                  <a:srgbClr val="04617B">
                    <a:shade val="90000"/>
                  </a:srgbClr>
                </a:solidFill>
              </a:rPr>
              <a:pPr>
                <a:defRPr/>
              </a:pPr>
              <a:t>‹#›</a:t>
            </a:fld>
            <a:endParaRPr lang="he-IL">
              <a:solidFill>
                <a:srgbClr val="04617B">
                  <a:shade val="90000"/>
                </a:srgbClr>
              </a:solidFill>
            </a:endParaRPr>
          </a:p>
        </p:txBody>
      </p:sp>
    </p:spTree>
    <p:extLst>
      <p:ext uri="{BB962C8B-B14F-4D97-AF65-F5344CB8AC3E}">
        <p14:creationId xmlns:p14="http://schemas.microsoft.com/office/powerpoint/2010/main" val="2896620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sp>
        <p:nvSpPr>
          <p:cNvPr id="5" name="מלבן עם פינה יחידה חתוכה ומעוגלת 4"/>
          <p:cNvSpPr/>
          <p:nvPr/>
        </p:nvSpPr>
        <p:spPr>
          <a:xfrm rot="420000" flipV="1">
            <a:off x="4220639" y="1108076"/>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74416" tIns="37208" rIns="74416" bIns="37208" anchor="ctr"/>
          <a:lstStyle/>
          <a:p>
            <a:pPr algn="ctr" defTabSz="744136">
              <a:defRPr/>
            </a:pPr>
            <a:endParaRPr lang="en-US" sz="2400">
              <a:solidFill>
                <a:prstClr val="white"/>
              </a:solidFill>
            </a:endParaRPr>
          </a:p>
        </p:txBody>
      </p:sp>
      <p:sp>
        <p:nvSpPr>
          <p:cNvPr id="6" name="משולש ישר-זווית 5"/>
          <p:cNvSpPr/>
          <p:nvPr/>
        </p:nvSpPr>
        <p:spPr>
          <a:xfrm rot="420000" flipV="1">
            <a:off x="10672242" y="5359405"/>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74416" tIns="37208" rIns="74416" bIns="37208" anchor="ctr"/>
          <a:lstStyle/>
          <a:p>
            <a:pPr algn="ctr" defTabSz="744136">
              <a:defRPr/>
            </a:pPr>
            <a:endParaRPr lang="en-US" sz="2400">
              <a:solidFill>
                <a:prstClr val="white"/>
              </a:solidFill>
            </a:endParaRPr>
          </a:p>
        </p:txBody>
      </p:sp>
      <p:sp>
        <p:nvSpPr>
          <p:cNvPr id="7" name="צורה חופשית 6"/>
          <p:cNvSpPr>
            <a:spLocks/>
          </p:cNvSpPr>
          <p:nvPr/>
        </p:nvSpPr>
        <p:spPr bwMode="auto">
          <a:xfrm flipV="1">
            <a:off x="-12700" y="5816602"/>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74416" tIns="37208" rIns="74416" bIns="37208"/>
          <a:lstStyle/>
          <a:p>
            <a:pPr algn="l" defTabSz="744136" rtl="0">
              <a:defRPr/>
            </a:pPr>
            <a:endParaRPr lang="en-US" sz="2400">
              <a:solidFill>
                <a:prstClr val="black"/>
              </a:solidFill>
              <a:cs typeface="Arial" pitchFamily="34" charset="0"/>
            </a:endParaRPr>
          </a:p>
        </p:txBody>
      </p:sp>
      <p:sp>
        <p:nvSpPr>
          <p:cNvPr id="8" name="צורה חופשית 7"/>
          <p:cNvSpPr>
            <a:spLocks/>
          </p:cNvSpPr>
          <p:nvPr/>
        </p:nvSpPr>
        <p:spPr bwMode="auto">
          <a:xfrm flipV="1">
            <a:off x="5842002" y="6219831"/>
            <a:ext cx="6350001"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74416" tIns="37208" rIns="74416" bIns="37208"/>
          <a:lstStyle/>
          <a:p>
            <a:pPr algn="l" defTabSz="744136" rtl="0">
              <a:defRPr/>
            </a:pPr>
            <a:endParaRPr lang="en-US" sz="2400">
              <a:solidFill>
                <a:prstClr val="black"/>
              </a:solidFill>
              <a:cs typeface="Arial" pitchFamily="34" charset="0"/>
            </a:endParaRPr>
          </a:p>
        </p:txBody>
      </p:sp>
      <p:sp>
        <p:nvSpPr>
          <p:cNvPr id="2" name="כותרת 1"/>
          <p:cNvSpPr>
            <a:spLocks noGrp="1"/>
          </p:cNvSpPr>
          <p:nvPr>
            <p:ph type="title"/>
          </p:nvPr>
        </p:nvSpPr>
        <p:spPr>
          <a:xfrm>
            <a:off x="812801" y="1176999"/>
            <a:ext cx="2950464" cy="1582621"/>
          </a:xfrm>
        </p:spPr>
        <p:txBody>
          <a:bodyPr lIns="27906" rIns="27906" bIns="27906"/>
          <a:lstStyle>
            <a:lvl1pPr algn="l">
              <a:buNone/>
              <a:defRPr sz="1600" b="1">
                <a:solidFill>
                  <a:schemeClr val="tx2"/>
                </a:solidFill>
              </a:defRPr>
            </a:lvl1pPr>
          </a:lstStyle>
          <a:p>
            <a:r>
              <a:rPr lang="he-IL"/>
              <a:t>לחץ כדי לערוך סגנון כותרת של תבנית בסיס</a:t>
            </a:r>
            <a:endParaRPr lang="en-US"/>
          </a:p>
        </p:txBody>
      </p:sp>
      <p:sp>
        <p:nvSpPr>
          <p:cNvPr id="4" name="מציין מיקום טקסט 3"/>
          <p:cNvSpPr>
            <a:spLocks noGrp="1"/>
          </p:cNvSpPr>
          <p:nvPr>
            <p:ph type="body" sz="half" idx="2"/>
          </p:nvPr>
        </p:nvSpPr>
        <p:spPr>
          <a:xfrm>
            <a:off x="812804" y="2828785"/>
            <a:ext cx="2946400" cy="2179320"/>
          </a:xfrm>
        </p:spPr>
        <p:txBody>
          <a:bodyPr lIns="39068" rIns="27906"/>
          <a:lstStyle>
            <a:lvl1pPr marL="0" indent="0" algn="l">
              <a:spcBef>
                <a:spcPts val="203"/>
              </a:spcBef>
              <a:buFontTx/>
              <a:buNone/>
              <a:defRPr sz="1067"/>
            </a:lvl1pPr>
            <a:lvl2pPr>
              <a:defRPr sz="933"/>
            </a:lvl2pPr>
            <a:lvl3pPr>
              <a:defRPr sz="800"/>
            </a:lvl3pPr>
            <a:lvl4pPr>
              <a:defRPr sz="800"/>
            </a:lvl4pPr>
            <a:lvl5pPr>
              <a:defRPr sz="800"/>
            </a:lvl5pPr>
          </a:lstStyle>
          <a:p>
            <a:pPr lvl="0"/>
            <a:r>
              <a:rPr lang="he-IL"/>
              <a:t>לחץ כדי לערוך סגנונות טקסט של תבנית בסיס</a:t>
            </a:r>
          </a:p>
        </p:txBody>
      </p:sp>
      <p:sp>
        <p:nvSpPr>
          <p:cNvPr id="3" name="מציין מיקום של תמונה 2"/>
          <p:cNvSpPr>
            <a:spLocks noGrp="1"/>
          </p:cNvSpPr>
          <p:nvPr>
            <p:ph type="pic" idx="1"/>
          </p:nvPr>
        </p:nvSpPr>
        <p:spPr>
          <a:xfrm rot="420000">
            <a:off x="4647729" y="1199519"/>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2667"/>
            </a:lvl1pPr>
          </a:lstStyle>
          <a:p>
            <a:pPr lvl="0"/>
            <a:r>
              <a:rPr lang="he-IL" noProof="0"/>
              <a:t>לחץ על הסמל כדי להוסיף תמונה</a:t>
            </a:r>
            <a:endParaRPr lang="en-US" noProof="0"/>
          </a:p>
        </p:txBody>
      </p:sp>
      <p:sp>
        <p:nvSpPr>
          <p:cNvPr id="9" name="מציין מיקום של תאריך 4"/>
          <p:cNvSpPr>
            <a:spLocks noGrp="1"/>
          </p:cNvSpPr>
          <p:nvPr>
            <p:ph type="dt" sz="half" idx="10"/>
          </p:nvPr>
        </p:nvSpPr>
        <p:spPr/>
        <p:txBody>
          <a:bodyPr/>
          <a:lstStyle>
            <a:lvl1pPr>
              <a:defRPr/>
            </a:lvl1pPr>
          </a:lstStyle>
          <a:p>
            <a:pPr>
              <a:defRPr/>
            </a:pPr>
            <a:fld id="{E523EB78-36CA-4434-BC73-921C02955D4D}" type="datetimeFigureOut">
              <a:rPr lang="he-IL">
                <a:solidFill>
                  <a:srgbClr val="04617B">
                    <a:shade val="90000"/>
                  </a:srgbClr>
                </a:solidFill>
              </a:rPr>
              <a:pPr>
                <a:defRPr/>
              </a:pPr>
              <a:t>כ"ד/סיון/תשפ"ו</a:t>
            </a:fld>
            <a:endParaRPr lang="he-IL">
              <a:solidFill>
                <a:srgbClr val="04617B">
                  <a:shade val="90000"/>
                </a:srgbClr>
              </a:solidFill>
            </a:endParaRPr>
          </a:p>
        </p:txBody>
      </p:sp>
      <p:sp>
        <p:nvSpPr>
          <p:cNvPr id="10" name="מציין מיקום של כותרת תחתונה 5"/>
          <p:cNvSpPr>
            <a:spLocks noGrp="1"/>
          </p:cNvSpPr>
          <p:nvPr>
            <p:ph type="ftr" sz="quarter" idx="11"/>
          </p:nvPr>
        </p:nvSpPr>
        <p:spPr/>
        <p:txBody>
          <a:bodyPr/>
          <a:lstStyle>
            <a:lvl1pPr>
              <a:defRPr/>
            </a:lvl1pPr>
          </a:lstStyle>
          <a:p>
            <a:pPr>
              <a:defRPr/>
            </a:pPr>
            <a:endParaRPr lang="he-IL">
              <a:solidFill>
                <a:srgbClr val="04617B">
                  <a:shade val="90000"/>
                </a:srgbClr>
              </a:solidFill>
            </a:endParaRPr>
          </a:p>
        </p:txBody>
      </p:sp>
      <p:sp>
        <p:nvSpPr>
          <p:cNvPr id="11" name="מציין מיקום של מספר שקופית 6"/>
          <p:cNvSpPr>
            <a:spLocks noGrp="1"/>
          </p:cNvSpPr>
          <p:nvPr>
            <p:ph type="sldNum" sz="quarter" idx="12"/>
          </p:nvPr>
        </p:nvSpPr>
        <p:spPr>
          <a:xfrm>
            <a:off x="10769600" y="6356355"/>
            <a:ext cx="812800" cy="365124"/>
          </a:xfrm>
        </p:spPr>
        <p:txBody>
          <a:bodyPr/>
          <a:lstStyle>
            <a:lvl1pPr>
              <a:defRPr/>
            </a:lvl1pPr>
          </a:lstStyle>
          <a:p>
            <a:pPr>
              <a:defRPr/>
            </a:pPr>
            <a:fld id="{722E9172-1135-48E7-9B93-57F51CF54F74}" type="slidenum">
              <a:rPr lang="he-IL">
                <a:solidFill>
                  <a:srgbClr val="04617B">
                    <a:shade val="90000"/>
                  </a:srgbClr>
                </a:solidFill>
              </a:rPr>
              <a:pPr>
                <a:defRPr/>
              </a:pPr>
              <a:t>‹#›</a:t>
            </a:fld>
            <a:endParaRPr lang="he-IL">
              <a:solidFill>
                <a:srgbClr val="04617B">
                  <a:shade val="90000"/>
                </a:srgbClr>
              </a:solidFill>
            </a:endParaRPr>
          </a:p>
        </p:txBody>
      </p:sp>
    </p:spTree>
    <p:extLst>
      <p:ext uri="{BB962C8B-B14F-4D97-AF65-F5344CB8AC3E}">
        <p14:creationId xmlns:p14="http://schemas.microsoft.com/office/powerpoint/2010/main" val="1268481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9"/>
          <p:cNvSpPr>
            <a:spLocks noGrp="1"/>
          </p:cNvSpPr>
          <p:nvPr>
            <p:ph type="dt" sz="half" idx="10"/>
          </p:nvPr>
        </p:nvSpPr>
        <p:spPr/>
        <p:txBody>
          <a:bodyPr/>
          <a:lstStyle>
            <a:lvl1pPr>
              <a:defRPr/>
            </a:lvl1pPr>
          </a:lstStyle>
          <a:p>
            <a:pPr>
              <a:defRPr/>
            </a:pPr>
            <a:fld id="{78EE2F57-6D75-4CD8-B19E-3482D981BC8A}" type="datetimeFigureOut">
              <a:rPr lang="he-IL">
                <a:solidFill>
                  <a:srgbClr val="04617B">
                    <a:shade val="90000"/>
                  </a:srgbClr>
                </a:solidFill>
              </a:rPr>
              <a:pPr>
                <a:defRPr/>
              </a:pPr>
              <a:t>כ"ד/סיון/תשפ"ו</a:t>
            </a:fld>
            <a:endParaRPr lang="he-IL">
              <a:solidFill>
                <a:srgbClr val="04617B">
                  <a:shade val="90000"/>
                </a:srgbClr>
              </a:solidFill>
            </a:endParaRPr>
          </a:p>
        </p:txBody>
      </p:sp>
      <p:sp>
        <p:nvSpPr>
          <p:cNvPr id="5" name="מציין מיקום של כותרת תחתונה 21"/>
          <p:cNvSpPr>
            <a:spLocks noGrp="1"/>
          </p:cNvSpPr>
          <p:nvPr>
            <p:ph type="ftr" sz="quarter" idx="11"/>
          </p:nvPr>
        </p:nvSpPr>
        <p:spPr/>
        <p:txBody>
          <a:bodyPr/>
          <a:lstStyle>
            <a:lvl1pPr>
              <a:defRPr/>
            </a:lvl1pPr>
          </a:lstStyle>
          <a:p>
            <a:pPr>
              <a:defRPr/>
            </a:pPr>
            <a:endParaRPr lang="he-IL">
              <a:solidFill>
                <a:srgbClr val="04617B">
                  <a:shade val="90000"/>
                </a:srgbClr>
              </a:solidFill>
            </a:endParaRPr>
          </a:p>
        </p:txBody>
      </p:sp>
      <p:sp>
        <p:nvSpPr>
          <p:cNvPr id="6" name="מציין מיקום של מספר שקופית 17"/>
          <p:cNvSpPr>
            <a:spLocks noGrp="1"/>
          </p:cNvSpPr>
          <p:nvPr>
            <p:ph type="sldNum" sz="quarter" idx="12"/>
          </p:nvPr>
        </p:nvSpPr>
        <p:spPr/>
        <p:txBody>
          <a:bodyPr/>
          <a:lstStyle>
            <a:lvl1pPr>
              <a:defRPr/>
            </a:lvl1pPr>
          </a:lstStyle>
          <a:p>
            <a:pPr>
              <a:defRPr/>
            </a:pPr>
            <a:fld id="{C97D51D5-F3D9-4524-A4BD-8356BCCBF323}" type="slidenum">
              <a:rPr lang="he-IL">
                <a:solidFill>
                  <a:srgbClr val="04617B">
                    <a:shade val="90000"/>
                  </a:srgbClr>
                </a:solidFill>
              </a:rPr>
              <a:pPr>
                <a:defRPr/>
              </a:pPr>
              <a:t>‹#›</a:t>
            </a:fld>
            <a:endParaRPr lang="he-IL">
              <a:solidFill>
                <a:srgbClr val="04617B">
                  <a:shade val="90000"/>
                </a:srgbClr>
              </a:solidFill>
            </a:endParaRPr>
          </a:p>
        </p:txBody>
      </p:sp>
    </p:spTree>
    <p:extLst>
      <p:ext uri="{BB962C8B-B14F-4D97-AF65-F5344CB8AC3E}">
        <p14:creationId xmlns:p14="http://schemas.microsoft.com/office/powerpoint/2010/main" val="21334370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839204" y="914405"/>
            <a:ext cx="2743200" cy="5211763"/>
          </a:xfrm>
        </p:spPr>
        <p:txBody>
          <a:bodyPr vert="eaVert"/>
          <a:lstStyle/>
          <a:p>
            <a:r>
              <a:rPr lang="he-IL"/>
              <a:t>לחץ כדי לערוך סגנון כותרת של תבנית בסיס</a:t>
            </a:r>
            <a:endParaRPr lang="en-US"/>
          </a:p>
        </p:txBody>
      </p:sp>
      <p:sp>
        <p:nvSpPr>
          <p:cNvPr id="3" name="מציין מיקום של טקסט אנכי 2"/>
          <p:cNvSpPr>
            <a:spLocks noGrp="1"/>
          </p:cNvSpPr>
          <p:nvPr>
            <p:ph type="body" orient="vert" idx="1"/>
          </p:nvPr>
        </p:nvSpPr>
        <p:spPr>
          <a:xfrm>
            <a:off x="609604" y="914405"/>
            <a:ext cx="8026400" cy="5211763"/>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9"/>
          <p:cNvSpPr>
            <a:spLocks noGrp="1"/>
          </p:cNvSpPr>
          <p:nvPr>
            <p:ph type="dt" sz="half" idx="10"/>
          </p:nvPr>
        </p:nvSpPr>
        <p:spPr/>
        <p:txBody>
          <a:bodyPr/>
          <a:lstStyle>
            <a:lvl1pPr>
              <a:defRPr/>
            </a:lvl1pPr>
          </a:lstStyle>
          <a:p>
            <a:pPr>
              <a:defRPr/>
            </a:pPr>
            <a:fld id="{338A9EB8-E531-477B-BD46-FE2AADCDB1C0}" type="datetimeFigureOut">
              <a:rPr lang="he-IL">
                <a:solidFill>
                  <a:srgbClr val="04617B">
                    <a:shade val="90000"/>
                  </a:srgbClr>
                </a:solidFill>
              </a:rPr>
              <a:pPr>
                <a:defRPr/>
              </a:pPr>
              <a:t>כ"ד/סיון/תשפ"ו</a:t>
            </a:fld>
            <a:endParaRPr lang="he-IL">
              <a:solidFill>
                <a:srgbClr val="04617B">
                  <a:shade val="90000"/>
                </a:srgbClr>
              </a:solidFill>
            </a:endParaRPr>
          </a:p>
        </p:txBody>
      </p:sp>
      <p:sp>
        <p:nvSpPr>
          <p:cNvPr id="5" name="מציין מיקום של כותרת תחתונה 21"/>
          <p:cNvSpPr>
            <a:spLocks noGrp="1"/>
          </p:cNvSpPr>
          <p:nvPr>
            <p:ph type="ftr" sz="quarter" idx="11"/>
          </p:nvPr>
        </p:nvSpPr>
        <p:spPr/>
        <p:txBody>
          <a:bodyPr/>
          <a:lstStyle>
            <a:lvl1pPr>
              <a:defRPr/>
            </a:lvl1pPr>
          </a:lstStyle>
          <a:p>
            <a:pPr>
              <a:defRPr/>
            </a:pPr>
            <a:endParaRPr lang="he-IL">
              <a:solidFill>
                <a:srgbClr val="04617B">
                  <a:shade val="90000"/>
                </a:srgbClr>
              </a:solidFill>
            </a:endParaRPr>
          </a:p>
        </p:txBody>
      </p:sp>
      <p:sp>
        <p:nvSpPr>
          <p:cNvPr id="6" name="מציין מיקום של מספר שקופית 17"/>
          <p:cNvSpPr>
            <a:spLocks noGrp="1"/>
          </p:cNvSpPr>
          <p:nvPr>
            <p:ph type="sldNum" sz="quarter" idx="12"/>
          </p:nvPr>
        </p:nvSpPr>
        <p:spPr/>
        <p:txBody>
          <a:bodyPr/>
          <a:lstStyle>
            <a:lvl1pPr>
              <a:defRPr/>
            </a:lvl1pPr>
          </a:lstStyle>
          <a:p>
            <a:pPr>
              <a:defRPr/>
            </a:pPr>
            <a:fld id="{6FC2AA9C-A160-43A4-A4AE-AEBC00477F3C}" type="slidenum">
              <a:rPr lang="he-IL">
                <a:solidFill>
                  <a:srgbClr val="04617B">
                    <a:shade val="90000"/>
                  </a:srgbClr>
                </a:solidFill>
              </a:rPr>
              <a:pPr>
                <a:defRPr/>
              </a:pPr>
              <a:t>‹#›</a:t>
            </a:fld>
            <a:endParaRPr lang="he-IL">
              <a:solidFill>
                <a:srgbClr val="04617B">
                  <a:shade val="90000"/>
                </a:srgbClr>
              </a:solidFill>
            </a:endParaRPr>
          </a:p>
        </p:txBody>
      </p:sp>
    </p:spTree>
    <p:extLst>
      <p:ext uri="{BB962C8B-B14F-4D97-AF65-F5344CB8AC3E}">
        <p14:creationId xmlns:p14="http://schemas.microsoft.com/office/powerpoint/2010/main" val="1449438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שקופית כותרת">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p:cNvSpPr/>
          <p:nvPr/>
        </p:nvSpPr>
        <p:spPr>
          <a:xfrm>
            <a:off x="3175" y="6140767"/>
            <a:ext cx="12188825" cy="717233"/>
          </a:xfrm>
          <a:prstGeom prst="rect">
            <a:avLst/>
          </a:prstGeom>
          <a:solidFill>
            <a:srgbClr val="207E0A"/>
          </a:solidFill>
          <a:ln>
            <a:noFill/>
          </a:ln>
        </p:spPr>
        <p:style>
          <a:lnRef idx="0">
            <a:scrgbClr r="0" g="0" b="0"/>
          </a:lnRef>
          <a:fillRef idx="0">
            <a:scrgbClr r="0" g="0" b="0"/>
          </a:fillRef>
          <a:effectRef idx="0">
            <a:scrgbClr r="0" g="0" b="0"/>
          </a:effectRef>
          <a:fontRef idx="minor">
            <a:schemeClr val="lt1"/>
          </a:fontRef>
        </p:style>
        <p:txBody>
          <a:bodyPr/>
          <a:lstStyle/>
          <a:p>
            <a:endParaRPr lang="en-US"/>
          </a:p>
        </p:txBody>
      </p:sp>
      <p:sp>
        <p:nvSpPr>
          <p:cNvPr id="8" name="Rectangle 7"/>
          <p:cNvSpPr/>
          <p:nvPr/>
        </p:nvSpPr>
        <p:spPr>
          <a:xfrm>
            <a:off x="0" y="781241"/>
            <a:ext cx="12188825" cy="64008"/>
          </a:xfrm>
          <a:prstGeom prst="rect">
            <a:avLst/>
          </a:prstGeom>
          <a:solidFill>
            <a:srgbClr val="207E0A"/>
          </a:solidFill>
          <a:ln>
            <a:noFill/>
          </a:ln>
        </p:spPr>
        <p:style>
          <a:lnRef idx="0">
            <a:scrgbClr r="0" g="0" b="0"/>
          </a:lnRef>
          <a:fillRef idx="0">
            <a:scrgbClr r="0" g="0" b="0"/>
          </a:fillRef>
          <a:effectRef idx="0">
            <a:scrgbClr r="0" g="0" b="0"/>
          </a:effectRef>
          <a:fontRef idx="minor">
            <a:schemeClr val="lt1"/>
          </a:fontRef>
        </p:style>
        <p:txBody>
          <a:bodyPr/>
          <a:lstStyle/>
          <a:p>
            <a:endParaRPr lang="he-IL"/>
          </a:p>
        </p:txBody>
      </p:sp>
      <p:pic>
        <p:nvPicPr>
          <p:cNvPr id="11" name="תמונה 10" descr="תמונה שמכילה טקסט&#10;&#10;התיאור נוצר באופן אוטומטי">
            <a:extLst>
              <a:ext uri="{FF2B5EF4-FFF2-40B4-BE49-F238E27FC236}">
                <a16:creationId xmlns:a16="http://schemas.microsoft.com/office/drawing/2014/main" id="{8237D861-9AC1-435C-9E96-CC3514B8DE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550" y="6207633"/>
            <a:ext cx="1208246" cy="571500"/>
          </a:xfrm>
          <a:prstGeom prst="rect">
            <a:avLst/>
          </a:prstGeom>
        </p:spPr>
      </p:pic>
      <p:sp>
        <p:nvSpPr>
          <p:cNvPr id="14" name="כותרת 13">
            <a:extLst>
              <a:ext uri="{FF2B5EF4-FFF2-40B4-BE49-F238E27FC236}">
                <a16:creationId xmlns:a16="http://schemas.microsoft.com/office/drawing/2014/main" id="{E1822DD3-5203-43F2-AF7B-D90A861D4A7B}"/>
              </a:ext>
            </a:extLst>
          </p:cNvPr>
          <p:cNvSpPr>
            <a:spLocks noGrp="1"/>
          </p:cNvSpPr>
          <p:nvPr>
            <p:ph type="title"/>
          </p:nvPr>
        </p:nvSpPr>
        <p:spPr>
          <a:xfrm>
            <a:off x="904875" y="92203"/>
            <a:ext cx="9267826" cy="610172"/>
          </a:xfrm>
        </p:spPr>
        <p:txBody>
          <a:bodyPr>
            <a:noAutofit/>
          </a:bodyPr>
          <a:lstStyle>
            <a:lvl1pPr algn="ctr">
              <a:defRPr sz="4000">
                <a:latin typeface="Newfont" panose="02000806000000020004" pitchFamily="50" charset="-79"/>
                <a:cs typeface="Newfont" panose="02000806000000020004" pitchFamily="50" charset="-79"/>
              </a:defRPr>
            </a:lvl1pPr>
          </a:lstStyle>
          <a:p>
            <a:r>
              <a:rPr lang="he-IL"/>
              <a:t>לחץ כדי לערוך סגנון כותרת של תבנית בסיס</a:t>
            </a:r>
            <a:endParaRPr lang="en-US"/>
          </a:p>
        </p:txBody>
      </p:sp>
      <p:pic>
        <p:nvPicPr>
          <p:cNvPr id="4" name="תמונה 3" descr="תמונה שמכילה גרפיקה, עיצוב גרפי, סמל, לוגו&#10;&#10;התיאור נוצר באופן אוטומטי">
            <a:extLst>
              <a:ext uri="{FF2B5EF4-FFF2-40B4-BE49-F238E27FC236}">
                <a16:creationId xmlns:a16="http://schemas.microsoft.com/office/drawing/2014/main" id="{FF18E063-ACBB-2431-8DB3-74D285FCD3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70227" y="53885"/>
            <a:ext cx="1291460" cy="684474"/>
          </a:xfrm>
          <a:prstGeom prst="rect">
            <a:avLst/>
          </a:prstGeom>
        </p:spPr>
      </p:pic>
      <p:pic>
        <p:nvPicPr>
          <p:cNvPr id="3" name="תמונה 2" descr="תמונה שמכילה טקסט, צילום מסך, גופן, גרפיקה&#10;&#10;התיאור נוצר באופן אוטומטי">
            <a:extLst>
              <a:ext uri="{FF2B5EF4-FFF2-40B4-BE49-F238E27FC236}">
                <a16:creationId xmlns:a16="http://schemas.microsoft.com/office/drawing/2014/main" id="{8DA790C8-E3B7-C29D-F695-2514E8C8A7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440" y="78867"/>
            <a:ext cx="717233" cy="717233"/>
          </a:xfrm>
          <a:prstGeom prst="rect">
            <a:avLst/>
          </a:prstGeom>
        </p:spPr>
      </p:pic>
    </p:spTree>
    <p:extLst>
      <p:ext uri="{BB962C8B-B14F-4D97-AF65-F5344CB8AC3E}">
        <p14:creationId xmlns:p14="http://schemas.microsoft.com/office/powerpoint/2010/main" val="1214863394"/>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פריסה מותאמת אישית">
    <p:bg>
      <p:bgRef idx="1003">
        <a:schemeClr val="bg1"/>
      </p:bgRef>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67B574B-02E4-425C-8DF1-400FC1106BB7}"/>
              </a:ext>
            </a:extLst>
          </p:cNvPr>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של תאריך 2">
            <a:extLst>
              <a:ext uri="{FF2B5EF4-FFF2-40B4-BE49-F238E27FC236}">
                <a16:creationId xmlns:a16="http://schemas.microsoft.com/office/drawing/2014/main" id="{258E1CEB-7099-485D-B5C0-B36ABD353144}"/>
              </a:ext>
            </a:extLst>
          </p:cNvPr>
          <p:cNvSpPr>
            <a:spLocks noGrp="1"/>
          </p:cNvSpPr>
          <p:nvPr>
            <p:ph type="dt" sz="half" idx="10"/>
          </p:nvPr>
        </p:nvSpPr>
        <p:spPr/>
        <p:txBody>
          <a:bodyPr/>
          <a:lstStyle/>
          <a:p>
            <a:fld id="{02AC24A9-CCB6-4F8D-B8DB-C2F3692CFA5A}" type="datetimeFigureOut">
              <a:rPr lang="en-US" smtClean="0"/>
              <a:t>6/9/2026</a:t>
            </a:fld>
            <a:endParaRPr lang="en-US"/>
          </a:p>
        </p:txBody>
      </p:sp>
      <p:sp>
        <p:nvSpPr>
          <p:cNvPr id="4" name="מציין מיקום של כותרת תחתונה 3">
            <a:extLst>
              <a:ext uri="{FF2B5EF4-FFF2-40B4-BE49-F238E27FC236}">
                <a16:creationId xmlns:a16="http://schemas.microsoft.com/office/drawing/2014/main" id="{57C2E84D-D1ED-4D1F-8423-2942E38528EF}"/>
              </a:ext>
            </a:extLst>
          </p:cNvPr>
          <p:cNvSpPr>
            <a:spLocks noGrp="1"/>
          </p:cNvSpPr>
          <p:nvPr>
            <p:ph type="ftr" sz="quarter" idx="11"/>
          </p:nvPr>
        </p:nvSpPr>
        <p:spPr/>
        <p:txBody>
          <a:bodyPr/>
          <a:lstStyle/>
          <a:p>
            <a:endParaRPr lang="en-US"/>
          </a:p>
        </p:txBody>
      </p:sp>
      <p:sp>
        <p:nvSpPr>
          <p:cNvPr id="5" name="מציין מיקום של מספר שקופית 4">
            <a:extLst>
              <a:ext uri="{FF2B5EF4-FFF2-40B4-BE49-F238E27FC236}">
                <a16:creationId xmlns:a16="http://schemas.microsoft.com/office/drawing/2014/main" id="{62B6701C-8A4E-4764-9649-1B70DEBFBE0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479740704"/>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תוכן עם כיתוב">
    <p:spTree>
      <p:nvGrpSpPr>
        <p:cNvPr id="1" name=""/>
        <p:cNvGrpSpPr/>
        <p:nvPr/>
      </p:nvGrpSpPr>
      <p:grpSpPr>
        <a:xfrm>
          <a:off x="0" y="0"/>
          <a:ext cx="0" cy="0"/>
          <a:chOff x="0" y="0"/>
          <a:chExt cx="0" cy="0"/>
        </a:xfrm>
      </p:grpSpPr>
      <p:sp>
        <p:nvSpPr>
          <p:cNvPr id="9" name="Rectangle 8"/>
          <p:cNvSpPr/>
          <p:nvPr/>
        </p:nvSpPr>
        <p:spPr>
          <a:xfrm rot="16200000">
            <a:off x="5735546" y="400458"/>
            <a:ext cx="730434" cy="121824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a:xfrm>
            <a:off x="465512" y="6459785"/>
            <a:ext cx="2618510" cy="365125"/>
          </a:xfrm>
        </p:spPr>
        <p:txBody>
          <a:bodyPr/>
          <a:lstStyle>
            <a:lvl1pPr algn="l">
              <a:defRPr/>
            </a:lvl1pPr>
          </a:lstStyle>
          <a:p>
            <a:fld id="{02AC24A9-CCB6-4F8D-B8DB-C2F3692CFA5A}" type="datetimeFigureOut">
              <a:rPr lang="en-US" smtClean="0"/>
              <a:t>6/9/2026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010935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CA08A61-80BF-7FCB-98D2-0B9DF133E767}"/>
              </a:ext>
            </a:extLst>
          </p:cNvPr>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תוכן 2">
            <a:extLst>
              <a:ext uri="{FF2B5EF4-FFF2-40B4-BE49-F238E27FC236}">
                <a16:creationId xmlns:a16="http://schemas.microsoft.com/office/drawing/2014/main" id="{D5160224-574A-6308-536A-39B1CD1E035C}"/>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תוכן 3">
            <a:extLst>
              <a:ext uri="{FF2B5EF4-FFF2-40B4-BE49-F238E27FC236}">
                <a16:creationId xmlns:a16="http://schemas.microsoft.com/office/drawing/2014/main" id="{A91603E5-0B21-7735-0DA8-0D6D522E1FF7}"/>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5" name="מציין מיקום של תאריך 4">
            <a:extLst>
              <a:ext uri="{FF2B5EF4-FFF2-40B4-BE49-F238E27FC236}">
                <a16:creationId xmlns:a16="http://schemas.microsoft.com/office/drawing/2014/main" id="{E421F5A6-E4C4-A91F-E1B0-435386554896}"/>
              </a:ext>
            </a:extLst>
          </p:cNvPr>
          <p:cNvSpPr>
            <a:spLocks noGrp="1"/>
          </p:cNvSpPr>
          <p:nvPr>
            <p:ph type="dt" sz="half" idx="10"/>
          </p:nvPr>
        </p:nvSpPr>
        <p:spPr/>
        <p:txBody>
          <a:bodyPr/>
          <a:lstStyle/>
          <a:p>
            <a:fld id="{41018F95-8C07-4166-9F94-D814FF640B70}" type="datetimeFigureOut">
              <a:rPr lang="en-US" smtClean="0"/>
              <a:t>6/9/2026</a:t>
            </a:fld>
            <a:endParaRPr lang="en-US"/>
          </a:p>
        </p:txBody>
      </p:sp>
      <p:sp>
        <p:nvSpPr>
          <p:cNvPr id="6" name="מציין מיקום של כותרת תחתונה 5">
            <a:extLst>
              <a:ext uri="{FF2B5EF4-FFF2-40B4-BE49-F238E27FC236}">
                <a16:creationId xmlns:a16="http://schemas.microsoft.com/office/drawing/2014/main" id="{AEFB29BF-9A67-A272-AAE4-CCA792817620}"/>
              </a:ext>
            </a:extLst>
          </p:cNvPr>
          <p:cNvSpPr>
            <a:spLocks noGrp="1"/>
          </p:cNvSpPr>
          <p:nvPr>
            <p:ph type="ftr" sz="quarter" idx="11"/>
          </p:nvPr>
        </p:nvSpPr>
        <p:spPr/>
        <p:txBody>
          <a:bodyPr/>
          <a:lstStyle/>
          <a:p>
            <a:endParaRPr lang="en-US"/>
          </a:p>
        </p:txBody>
      </p:sp>
      <p:sp>
        <p:nvSpPr>
          <p:cNvPr id="7" name="מציין מיקום של מספר שקופית 6">
            <a:extLst>
              <a:ext uri="{FF2B5EF4-FFF2-40B4-BE49-F238E27FC236}">
                <a16:creationId xmlns:a16="http://schemas.microsoft.com/office/drawing/2014/main" id="{4882D26C-9B5C-7B1C-15CF-B1204B54BD74}"/>
              </a:ext>
            </a:extLst>
          </p:cNvPr>
          <p:cNvSpPr>
            <a:spLocks noGrp="1"/>
          </p:cNvSpPr>
          <p:nvPr>
            <p:ph type="sldNum" sz="quarter" idx="12"/>
          </p:nvPr>
        </p:nvSpPr>
        <p:spPr/>
        <p:txBody>
          <a:bodyPr/>
          <a:lstStyle/>
          <a:p>
            <a:fld id="{DE951EBA-E462-4ED2-865B-2D85B690C59B}" type="slidenum">
              <a:rPr lang="en-US" smtClean="0"/>
              <a:t>‹#›</a:t>
            </a:fld>
            <a:endParaRPr lang="en-US"/>
          </a:p>
        </p:txBody>
      </p:sp>
    </p:spTree>
    <p:extLst>
      <p:ext uri="{BB962C8B-B14F-4D97-AF65-F5344CB8AC3E}">
        <p14:creationId xmlns:p14="http://schemas.microsoft.com/office/powerpoint/2010/main" val="504581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8CEC3CB-D6D2-872F-85EF-23D975A7BAE2}"/>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endParaRPr lang="en-US"/>
          </a:p>
        </p:txBody>
      </p:sp>
      <p:sp>
        <p:nvSpPr>
          <p:cNvPr id="3" name="מציין מיקום טקסט 2">
            <a:extLst>
              <a:ext uri="{FF2B5EF4-FFF2-40B4-BE49-F238E27FC236}">
                <a16:creationId xmlns:a16="http://schemas.microsoft.com/office/drawing/2014/main" id="{5F9F5BF2-D454-B543-DA16-5484345C1F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591469E2-462E-913A-20F6-E5619794F7D1}"/>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5" name="מציין מיקום טקסט 4">
            <a:extLst>
              <a:ext uri="{FF2B5EF4-FFF2-40B4-BE49-F238E27FC236}">
                <a16:creationId xmlns:a16="http://schemas.microsoft.com/office/drawing/2014/main" id="{B21C068E-E55B-B150-9B77-6837BF4B00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F1B18DC1-9795-ECB8-8C27-3169592B8BF3}"/>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7" name="מציין מיקום של תאריך 6">
            <a:extLst>
              <a:ext uri="{FF2B5EF4-FFF2-40B4-BE49-F238E27FC236}">
                <a16:creationId xmlns:a16="http://schemas.microsoft.com/office/drawing/2014/main" id="{712D924D-50B6-EC7C-7DC0-92F003611969}"/>
              </a:ext>
            </a:extLst>
          </p:cNvPr>
          <p:cNvSpPr>
            <a:spLocks noGrp="1"/>
          </p:cNvSpPr>
          <p:nvPr>
            <p:ph type="dt" sz="half" idx="10"/>
          </p:nvPr>
        </p:nvSpPr>
        <p:spPr/>
        <p:txBody>
          <a:bodyPr/>
          <a:lstStyle/>
          <a:p>
            <a:fld id="{41018F95-8C07-4166-9F94-D814FF640B70}" type="datetimeFigureOut">
              <a:rPr lang="en-US" smtClean="0"/>
              <a:t>6/9/2026</a:t>
            </a:fld>
            <a:endParaRPr lang="en-US"/>
          </a:p>
        </p:txBody>
      </p:sp>
      <p:sp>
        <p:nvSpPr>
          <p:cNvPr id="8" name="מציין מיקום של כותרת תחתונה 7">
            <a:extLst>
              <a:ext uri="{FF2B5EF4-FFF2-40B4-BE49-F238E27FC236}">
                <a16:creationId xmlns:a16="http://schemas.microsoft.com/office/drawing/2014/main" id="{5EAC7185-8BA5-A354-E239-29BF28E34C67}"/>
              </a:ext>
            </a:extLst>
          </p:cNvPr>
          <p:cNvSpPr>
            <a:spLocks noGrp="1"/>
          </p:cNvSpPr>
          <p:nvPr>
            <p:ph type="ftr" sz="quarter" idx="11"/>
          </p:nvPr>
        </p:nvSpPr>
        <p:spPr/>
        <p:txBody>
          <a:bodyPr/>
          <a:lstStyle/>
          <a:p>
            <a:endParaRPr lang="en-US"/>
          </a:p>
        </p:txBody>
      </p:sp>
      <p:sp>
        <p:nvSpPr>
          <p:cNvPr id="9" name="מציין מיקום של מספר שקופית 8">
            <a:extLst>
              <a:ext uri="{FF2B5EF4-FFF2-40B4-BE49-F238E27FC236}">
                <a16:creationId xmlns:a16="http://schemas.microsoft.com/office/drawing/2014/main" id="{1BC8EC80-932E-1140-A4BC-AAE289D4EE5D}"/>
              </a:ext>
            </a:extLst>
          </p:cNvPr>
          <p:cNvSpPr>
            <a:spLocks noGrp="1"/>
          </p:cNvSpPr>
          <p:nvPr>
            <p:ph type="sldNum" sz="quarter" idx="12"/>
          </p:nvPr>
        </p:nvSpPr>
        <p:spPr/>
        <p:txBody>
          <a:bodyPr/>
          <a:lstStyle/>
          <a:p>
            <a:fld id="{DE951EBA-E462-4ED2-865B-2D85B690C59B}" type="slidenum">
              <a:rPr lang="en-US" smtClean="0"/>
              <a:t>‹#›</a:t>
            </a:fld>
            <a:endParaRPr lang="en-US"/>
          </a:p>
        </p:txBody>
      </p:sp>
    </p:spTree>
    <p:extLst>
      <p:ext uri="{BB962C8B-B14F-4D97-AF65-F5344CB8AC3E}">
        <p14:creationId xmlns:p14="http://schemas.microsoft.com/office/powerpoint/2010/main" val="3199282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EDE92E0-98AC-0CDB-63A6-E859A372303B}"/>
              </a:ext>
            </a:extLst>
          </p:cNvPr>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של תאריך 2">
            <a:extLst>
              <a:ext uri="{FF2B5EF4-FFF2-40B4-BE49-F238E27FC236}">
                <a16:creationId xmlns:a16="http://schemas.microsoft.com/office/drawing/2014/main" id="{001535E7-9B91-F307-66AF-31F67AF1AAB7}"/>
              </a:ext>
            </a:extLst>
          </p:cNvPr>
          <p:cNvSpPr>
            <a:spLocks noGrp="1"/>
          </p:cNvSpPr>
          <p:nvPr>
            <p:ph type="dt" sz="half" idx="10"/>
          </p:nvPr>
        </p:nvSpPr>
        <p:spPr/>
        <p:txBody>
          <a:bodyPr/>
          <a:lstStyle/>
          <a:p>
            <a:fld id="{41018F95-8C07-4166-9F94-D814FF640B70}" type="datetimeFigureOut">
              <a:rPr lang="en-US" smtClean="0"/>
              <a:t>6/9/2026</a:t>
            </a:fld>
            <a:endParaRPr lang="en-US"/>
          </a:p>
        </p:txBody>
      </p:sp>
      <p:sp>
        <p:nvSpPr>
          <p:cNvPr id="4" name="מציין מיקום של כותרת תחתונה 3">
            <a:extLst>
              <a:ext uri="{FF2B5EF4-FFF2-40B4-BE49-F238E27FC236}">
                <a16:creationId xmlns:a16="http://schemas.microsoft.com/office/drawing/2014/main" id="{E4F8ED39-42C1-C49B-105C-F9902846A2FD}"/>
              </a:ext>
            </a:extLst>
          </p:cNvPr>
          <p:cNvSpPr>
            <a:spLocks noGrp="1"/>
          </p:cNvSpPr>
          <p:nvPr>
            <p:ph type="ftr" sz="quarter" idx="11"/>
          </p:nvPr>
        </p:nvSpPr>
        <p:spPr/>
        <p:txBody>
          <a:bodyPr/>
          <a:lstStyle/>
          <a:p>
            <a:endParaRPr lang="en-US"/>
          </a:p>
        </p:txBody>
      </p:sp>
      <p:sp>
        <p:nvSpPr>
          <p:cNvPr id="5" name="מציין מיקום של מספר שקופית 4">
            <a:extLst>
              <a:ext uri="{FF2B5EF4-FFF2-40B4-BE49-F238E27FC236}">
                <a16:creationId xmlns:a16="http://schemas.microsoft.com/office/drawing/2014/main" id="{C333049E-971A-22E4-2ABE-9C800972D962}"/>
              </a:ext>
            </a:extLst>
          </p:cNvPr>
          <p:cNvSpPr>
            <a:spLocks noGrp="1"/>
          </p:cNvSpPr>
          <p:nvPr>
            <p:ph type="sldNum" sz="quarter" idx="12"/>
          </p:nvPr>
        </p:nvSpPr>
        <p:spPr/>
        <p:txBody>
          <a:bodyPr/>
          <a:lstStyle/>
          <a:p>
            <a:fld id="{DE951EBA-E462-4ED2-865B-2D85B690C59B}" type="slidenum">
              <a:rPr lang="en-US" smtClean="0"/>
              <a:t>‹#›</a:t>
            </a:fld>
            <a:endParaRPr lang="en-US"/>
          </a:p>
        </p:txBody>
      </p:sp>
    </p:spTree>
    <p:extLst>
      <p:ext uri="{BB962C8B-B14F-4D97-AF65-F5344CB8AC3E}">
        <p14:creationId xmlns:p14="http://schemas.microsoft.com/office/powerpoint/2010/main" val="4102819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2845283-E634-499D-24B7-D2FAE7875B81}"/>
              </a:ext>
            </a:extLst>
          </p:cNvPr>
          <p:cNvSpPr>
            <a:spLocks noGrp="1"/>
          </p:cNvSpPr>
          <p:nvPr>
            <p:ph type="dt" sz="half" idx="10"/>
          </p:nvPr>
        </p:nvSpPr>
        <p:spPr/>
        <p:txBody>
          <a:bodyPr/>
          <a:lstStyle/>
          <a:p>
            <a:fld id="{41018F95-8C07-4166-9F94-D814FF640B70}" type="datetimeFigureOut">
              <a:rPr lang="en-US" smtClean="0"/>
              <a:t>6/9/2026</a:t>
            </a:fld>
            <a:endParaRPr lang="en-US"/>
          </a:p>
        </p:txBody>
      </p:sp>
      <p:sp>
        <p:nvSpPr>
          <p:cNvPr id="3" name="מציין מיקום של כותרת תחתונה 2">
            <a:extLst>
              <a:ext uri="{FF2B5EF4-FFF2-40B4-BE49-F238E27FC236}">
                <a16:creationId xmlns:a16="http://schemas.microsoft.com/office/drawing/2014/main" id="{06E6CEA4-FD3F-E2AD-4F36-4FA6024F0B8A}"/>
              </a:ext>
            </a:extLst>
          </p:cNvPr>
          <p:cNvSpPr>
            <a:spLocks noGrp="1"/>
          </p:cNvSpPr>
          <p:nvPr>
            <p:ph type="ftr" sz="quarter" idx="11"/>
          </p:nvPr>
        </p:nvSpPr>
        <p:spPr/>
        <p:txBody>
          <a:bodyPr/>
          <a:lstStyle/>
          <a:p>
            <a:endParaRPr lang="en-US"/>
          </a:p>
        </p:txBody>
      </p:sp>
      <p:sp>
        <p:nvSpPr>
          <p:cNvPr id="4" name="מציין מיקום של מספר שקופית 3">
            <a:extLst>
              <a:ext uri="{FF2B5EF4-FFF2-40B4-BE49-F238E27FC236}">
                <a16:creationId xmlns:a16="http://schemas.microsoft.com/office/drawing/2014/main" id="{AAA13524-C696-5500-FF61-03BB38916790}"/>
              </a:ext>
            </a:extLst>
          </p:cNvPr>
          <p:cNvSpPr>
            <a:spLocks noGrp="1"/>
          </p:cNvSpPr>
          <p:nvPr>
            <p:ph type="sldNum" sz="quarter" idx="12"/>
          </p:nvPr>
        </p:nvSpPr>
        <p:spPr/>
        <p:txBody>
          <a:bodyPr/>
          <a:lstStyle/>
          <a:p>
            <a:fld id="{DE951EBA-E462-4ED2-865B-2D85B690C59B}" type="slidenum">
              <a:rPr lang="en-US" smtClean="0"/>
              <a:t>‹#›</a:t>
            </a:fld>
            <a:endParaRPr lang="en-US"/>
          </a:p>
        </p:txBody>
      </p:sp>
    </p:spTree>
    <p:extLst>
      <p:ext uri="{BB962C8B-B14F-4D97-AF65-F5344CB8AC3E}">
        <p14:creationId xmlns:p14="http://schemas.microsoft.com/office/powerpoint/2010/main" val="1617944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6F14A7-F4EB-67A7-2C00-52D1213983FA}"/>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US"/>
          </a:p>
        </p:txBody>
      </p:sp>
      <p:sp>
        <p:nvSpPr>
          <p:cNvPr id="3" name="מציין מיקום תוכן 2">
            <a:extLst>
              <a:ext uri="{FF2B5EF4-FFF2-40B4-BE49-F238E27FC236}">
                <a16:creationId xmlns:a16="http://schemas.microsoft.com/office/drawing/2014/main" id="{F7C2C760-EAF4-128D-9A5C-C66904F323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טקסט 3">
            <a:extLst>
              <a:ext uri="{FF2B5EF4-FFF2-40B4-BE49-F238E27FC236}">
                <a16:creationId xmlns:a16="http://schemas.microsoft.com/office/drawing/2014/main" id="{2C09CF25-072B-B641-F281-9544C6CE31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60C7BAF7-0FCF-1836-DF2C-2887958CD0D8}"/>
              </a:ext>
            </a:extLst>
          </p:cNvPr>
          <p:cNvSpPr>
            <a:spLocks noGrp="1"/>
          </p:cNvSpPr>
          <p:nvPr>
            <p:ph type="dt" sz="half" idx="10"/>
          </p:nvPr>
        </p:nvSpPr>
        <p:spPr/>
        <p:txBody>
          <a:bodyPr/>
          <a:lstStyle/>
          <a:p>
            <a:fld id="{41018F95-8C07-4166-9F94-D814FF640B70}" type="datetimeFigureOut">
              <a:rPr lang="en-US" smtClean="0"/>
              <a:t>6/9/2026</a:t>
            </a:fld>
            <a:endParaRPr lang="en-US"/>
          </a:p>
        </p:txBody>
      </p:sp>
      <p:sp>
        <p:nvSpPr>
          <p:cNvPr id="6" name="מציין מיקום של כותרת תחתונה 5">
            <a:extLst>
              <a:ext uri="{FF2B5EF4-FFF2-40B4-BE49-F238E27FC236}">
                <a16:creationId xmlns:a16="http://schemas.microsoft.com/office/drawing/2014/main" id="{4B17BE8F-1491-F403-D6D6-C998BFC1EF4D}"/>
              </a:ext>
            </a:extLst>
          </p:cNvPr>
          <p:cNvSpPr>
            <a:spLocks noGrp="1"/>
          </p:cNvSpPr>
          <p:nvPr>
            <p:ph type="ftr" sz="quarter" idx="11"/>
          </p:nvPr>
        </p:nvSpPr>
        <p:spPr/>
        <p:txBody>
          <a:bodyPr/>
          <a:lstStyle/>
          <a:p>
            <a:endParaRPr lang="en-US"/>
          </a:p>
        </p:txBody>
      </p:sp>
      <p:sp>
        <p:nvSpPr>
          <p:cNvPr id="7" name="מציין מיקום של מספר שקופית 6">
            <a:extLst>
              <a:ext uri="{FF2B5EF4-FFF2-40B4-BE49-F238E27FC236}">
                <a16:creationId xmlns:a16="http://schemas.microsoft.com/office/drawing/2014/main" id="{A478F3E1-38C5-1D42-B54E-8BAE9D762D2A}"/>
              </a:ext>
            </a:extLst>
          </p:cNvPr>
          <p:cNvSpPr>
            <a:spLocks noGrp="1"/>
          </p:cNvSpPr>
          <p:nvPr>
            <p:ph type="sldNum" sz="quarter" idx="12"/>
          </p:nvPr>
        </p:nvSpPr>
        <p:spPr/>
        <p:txBody>
          <a:bodyPr/>
          <a:lstStyle/>
          <a:p>
            <a:fld id="{DE951EBA-E462-4ED2-865B-2D85B690C59B}" type="slidenum">
              <a:rPr lang="en-US" smtClean="0"/>
              <a:t>‹#›</a:t>
            </a:fld>
            <a:endParaRPr lang="en-US"/>
          </a:p>
        </p:txBody>
      </p:sp>
    </p:spTree>
    <p:extLst>
      <p:ext uri="{BB962C8B-B14F-4D97-AF65-F5344CB8AC3E}">
        <p14:creationId xmlns:p14="http://schemas.microsoft.com/office/powerpoint/2010/main" val="841682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7B884EB-3986-94CB-1418-50F2A33569BA}"/>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US"/>
          </a:p>
        </p:txBody>
      </p:sp>
      <p:sp>
        <p:nvSpPr>
          <p:cNvPr id="3" name="מציין מיקום של תמונה 2">
            <a:extLst>
              <a:ext uri="{FF2B5EF4-FFF2-40B4-BE49-F238E27FC236}">
                <a16:creationId xmlns:a16="http://schemas.microsoft.com/office/drawing/2014/main" id="{EE66EBB2-5F3F-56E4-786E-050634F83F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מציין מיקום טקסט 3">
            <a:extLst>
              <a:ext uri="{FF2B5EF4-FFF2-40B4-BE49-F238E27FC236}">
                <a16:creationId xmlns:a16="http://schemas.microsoft.com/office/drawing/2014/main" id="{DD4336E4-5771-5362-9CCC-D58FC024D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BB747AD4-8956-2D5F-7763-E180A2D0A1CB}"/>
              </a:ext>
            </a:extLst>
          </p:cNvPr>
          <p:cNvSpPr>
            <a:spLocks noGrp="1"/>
          </p:cNvSpPr>
          <p:nvPr>
            <p:ph type="dt" sz="half" idx="10"/>
          </p:nvPr>
        </p:nvSpPr>
        <p:spPr/>
        <p:txBody>
          <a:bodyPr/>
          <a:lstStyle/>
          <a:p>
            <a:fld id="{41018F95-8C07-4166-9F94-D814FF640B70}" type="datetimeFigureOut">
              <a:rPr lang="en-US" smtClean="0"/>
              <a:t>6/9/2026</a:t>
            </a:fld>
            <a:endParaRPr lang="en-US"/>
          </a:p>
        </p:txBody>
      </p:sp>
      <p:sp>
        <p:nvSpPr>
          <p:cNvPr id="6" name="מציין מיקום של כותרת תחתונה 5">
            <a:extLst>
              <a:ext uri="{FF2B5EF4-FFF2-40B4-BE49-F238E27FC236}">
                <a16:creationId xmlns:a16="http://schemas.microsoft.com/office/drawing/2014/main" id="{E567A9FE-B75C-2CB7-07E1-47B64646EE26}"/>
              </a:ext>
            </a:extLst>
          </p:cNvPr>
          <p:cNvSpPr>
            <a:spLocks noGrp="1"/>
          </p:cNvSpPr>
          <p:nvPr>
            <p:ph type="ftr" sz="quarter" idx="11"/>
          </p:nvPr>
        </p:nvSpPr>
        <p:spPr/>
        <p:txBody>
          <a:bodyPr/>
          <a:lstStyle/>
          <a:p>
            <a:endParaRPr lang="en-US"/>
          </a:p>
        </p:txBody>
      </p:sp>
      <p:sp>
        <p:nvSpPr>
          <p:cNvPr id="7" name="מציין מיקום של מספר שקופית 6">
            <a:extLst>
              <a:ext uri="{FF2B5EF4-FFF2-40B4-BE49-F238E27FC236}">
                <a16:creationId xmlns:a16="http://schemas.microsoft.com/office/drawing/2014/main" id="{C7E4A3C3-4C7E-7C71-A005-3CC4E9FF004A}"/>
              </a:ext>
            </a:extLst>
          </p:cNvPr>
          <p:cNvSpPr>
            <a:spLocks noGrp="1"/>
          </p:cNvSpPr>
          <p:nvPr>
            <p:ph type="sldNum" sz="quarter" idx="12"/>
          </p:nvPr>
        </p:nvSpPr>
        <p:spPr/>
        <p:txBody>
          <a:bodyPr/>
          <a:lstStyle/>
          <a:p>
            <a:fld id="{DE951EBA-E462-4ED2-865B-2D85B690C59B}" type="slidenum">
              <a:rPr lang="en-US" smtClean="0"/>
              <a:t>‹#›</a:t>
            </a:fld>
            <a:endParaRPr lang="en-US"/>
          </a:p>
        </p:txBody>
      </p:sp>
    </p:spTree>
    <p:extLst>
      <p:ext uri="{BB962C8B-B14F-4D97-AF65-F5344CB8AC3E}">
        <p14:creationId xmlns:p14="http://schemas.microsoft.com/office/powerpoint/2010/main" val="2473204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2.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2998FF9A-58C4-EB11-BE44-98E6241C388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endParaRPr lang="en-US"/>
          </a:p>
        </p:txBody>
      </p:sp>
      <p:sp>
        <p:nvSpPr>
          <p:cNvPr id="3" name="מציין מיקום טקסט 2">
            <a:extLst>
              <a:ext uri="{FF2B5EF4-FFF2-40B4-BE49-F238E27FC236}">
                <a16:creationId xmlns:a16="http://schemas.microsoft.com/office/drawing/2014/main" id="{8D9DB4B3-D1DB-9533-1F50-DBD372A8D505}"/>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a:extLst>
              <a:ext uri="{FF2B5EF4-FFF2-40B4-BE49-F238E27FC236}">
                <a16:creationId xmlns:a16="http://schemas.microsoft.com/office/drawing/2014/main" id="{1F735AEB-2205-DE91-E5B7-074B49B52023}"/>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1018F95-8C07-4166-9F94-D814FF640B70}" type="datetimeFigureOut">
              <a:rPr lang="en-US" smtClean="0"/>
              <a:t>6/9/2026</a:t>
            </a:fld>
            <a:endParaRPr lang="en-US"/>
          </a:p>
        </p:txBody>
      </p:sp>
      <p:sp>
        <p:nvSpPr>
          <p:cNvPr id="5" name="מציין מיקום של כותרת תחתונה 4">
            <a:extLst>
              <a:ext uri="{FF2B5EF4-FFF2-40B4-BE49-F238E27FC236}">
                <a16:creationId xmlns:a16="http://schemas.microsoft.com/office/drawing/2014/main" id="{6C104CBD-83B5-110D-8978-5C8ACC7C00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מציין מיקום של מספר שקופית 5">
            <a:extLst>
              <a:ext uri="{FF2B5EF4-FFF2-40B4-BE49-F238E27FC236}">
                <a16:creationId xmlns:a16="http://schemas.microsoft.com/office/drawing/2014/main" id="{07E7DD2E-29C6-3DB2-2FE9-287D2529F898}"/>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E951EBA-E462-4ED2-865B-2D85B690C59B}" type="slidenum">
              <a:rPr lang="en-US" smtClean="0"/>
              <a:t>‹#›</a:t>
            </a:fld>
            <a:endParaRPr lang="en-US"/>
          </a:p>
        </p:txBody>
      </p:sp>
    </p:spTree>
    <p:extLst>
      <p:ext uri="{BB962C8B-B14F-4D97-AF65-F5344CB8AC3E}">
        <p14:creationId xmlns:p14="http://schemas.microsoft.com/office/powerpoint/2010/main" val="41342227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48D69A98-7ED6-48B6-AACC-90208B1371BB}"/>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endParaRPr lang="en-US"/>
          </a:p>
        </p:txBody>
      </p:sp>
      <p:sp>
        <p:nvSpPr>
          <p:cNvPr id="3" name="מציין מיקום טקסט 2">
            <a:extLst>
              <a:ext uri="{FF2B5EF4-FFF2-40B4-BE49-F238E27FC236}">
                <a16:creationId xmlns:a16="http://schemas.microsoft.com/office/drawing/2014/main" id="{E7964BDF-8691-4D21-B344-52A931016662}"/>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a:extLst>
              <a:ext uri="{FF2B5EF4-FFF2-40B4-BE49-F238E27FC236}">
                <a16:creationId xmlns:a16="http://schemas.microsoft.com/office/drawing/2014/main" id="{6F5B583D-11EF-4C11-9E4B-DA2F97EA97BD}"/>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F73D758-D326-48A1-A72B-A9B511A671C8}" type="datetimeFigureOut">
              <a:rPr lang="en-US" smtClean="0"/>
              <a:t>6/9/2026</a:t>
            </a:fld>
            <a:endParaRPr lang="en-US"/>
          </a:p>
        </p:txBody>
      </p:sp>
      <p:sp>
        <p:nvSpPr>
          <p:cNvPr id="5" name="מציין מיקום של כותרת תחתונה 4">
            <a:extLst>
              <a:ext uri="{FF2B5EF4-FFF2-40B4-BE49-F238E27FC236}">
                <a16:creationId xmlns:a16="http://schemas.microsoft.com/office/drawing/2014/main" id="{DF24F956-EE7B-4E3D-9133-4BCD0B8ACA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מציין מיקום של מספר שקופית 5">
            <a:extLst>
              <a:ext uri="{FF2B5EF4-FFF2-40B4-BE49-F238E27FC236}">
                <a16:creationId xmlns:a16="http://schemas.microsoft.com/office/drawing/2014/main" id="{E134264E-4141-4D4A-97B7-22F6451E2D1B}"/>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74B41C3-00B4-4CEB-8F3A-3A566AA57136}" type="slidenum">
              <a:rPr lang="en-US" smtClean="0"/>
              <a:t>‹#›</a:t>
            </a:fld>
            <a:endParaRPr lang="en-US"/>
          </a:p>
        </p:txBody>
      </p:sp>
    </p:spTree>
    <p:extLst>
      <p:ext uri="{BB962C8B-B14F-4D97-AF65-F5344CB8AC3E}">
        <p14:creationId xmlns:p14="http://schemas.microsoft.com/office/powerpoint/2010/main" val="7097289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7" name="צורה חופשית 6"/>
          <p:cNvSpPr>
            <a:spLocks/>
          </p:cNvSpPr>
          <p:nvPr/>
        </p:nvSpPr>
        <p:spPr bwMode="auto">
          <a:xfrm>
            <a:off x="-12700" y="-7934"/>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74416" tIns="37208" rIns="74416" bIns="37208"/>
          <a:lstStyle/>
          <a:p>
            <a:pPr algn="l" defTabSz="744136" rtl="0">
              <a:defRPr/>
            </a:pPr>
            <a:endParaRPr lang="en-US" sz="2400">
              <a:solidFill>
                <a:prstClr val="black"/>
              </a:solidFill>
              <a:cs typeface="Arial" pitchFamily="34" charset="0"/>
            </a:endParaRPr>
          </a:p>
        </p:txBody>
      </p:sp>
      <p:sp>
        <p:nvSpPr>
          <p:cNvPr id="8" name="צורה חופשית 7"/>
          <p:cNvSpPr>
            <a:spLocks/>
          </p:cNvSpPr>
          <p:nvPr/>
        </p:nvSpPr>
        <p:spPr bwMode="auto">
          <a:xfrm>
            <a:off x="5842002" y="-7936"/>
            <a:ext cx="6350001"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74416" tIns="37208" rIns="74416" bIns="37208"/>
          <a:lstStyle/>
          <a:p>
            <a:pPr algn="l" defTabSz="744136" rtl="0">
              <a:defRPr/>
            </a:pPr>
            <a:endParaRPr lang="en-US" sz="2400">
              <a:solidFill>
                <a:prstClr val="black"/>
              </a:solidFill>
              <a:cs typeface="Arial" pitchFamily="34" charset="0"/>
            </a:endParaRPr>
          </a:p>
        </p:txBody>
      </p:sp>
      <p:sp>
        <p:nvSpPr>
          <p:cNvPr id="1028" name="מציין מיקום של כותרת 8"/>
          <p:cNvSpPr>
            <a:spLocks noGrp="1"/>
          </p:cNvSpPr>
          <p:nvPr>
            <p:ph type="title"/>
          </p:nvPr>
        </p:nvSpPr>
        <p:spPr bwMode="auto">
          <a:xfrm>
            <a:off x="609600" y="704854"/>
            <a:ext cx="10972800" cy="11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7906" rIns="0" bIns="0" numCol="1" anchor="b" anchorCtr="0" compatLnSpc="1">
            <a:prstTxWarp prst="textNoShape">
              <a:avLst/>
            </a:prstTxWarp>
          </a:bodyPr>
          <a:lstStyle/>
          <a:p>
            <a:pPr lvl="0"/>
            <a:r>
              <a:rPr lang="he-IL"/>
              <a:t>לחץ כדי לערוך סגנון כותרת של תבנית בסיס</a:t>
            </a:r>
          </a:p>
        </p:txBody>
      </p:sp>
      <p:sp>
        <p:nvSpPr>
          <p:cNvPr id="1029" name="מציין מיקום טקסט 29"/>
          <p:cNvSpPr>
            <a:spLocks noGrp="1"/>
          </p:cNvSpPr>
          <p:nvPr>
            <p:ph type="body" idx="1"/>
          </p:nvPr>
        </p:nvSpPr>
        <p:spPr bwMode="auto">
          <a:xfrm>
            <a:off x="609600" y="1935167"/>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812" tIns="27906" rIns="55812" bIns="27906"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10" name="מציין מיקום של תאריך 9"/>
          <p:cNvSpPr>
            <a:spLocks noGrp="1"/>
          </p:cNvSpPr>
          <p:nvPr>
            <p:ph type="dt" sz="half" idx="2"/>
          </p:nvPr>
        </p:nvSpPr>
        <p:spPr>
          <a:xfrm>
            <a:off x="609600" y="6356355"/>
            <a:ext cx="2844800" cy="365124"/>
          </a:xfrm>
          <a:prstGeom prst="rect">
            <a:avLst/>
          </a:prstGeom>
        </p:spPr>
        <p:txBody>
          <a:bodyPr vert="horz" lIns="0" tIns="0" rIns="0" bIns="0" anchor="b"/>
          <a:lstStyle>
            <a:lvl1pPr algn="l" eaLnBrk="1" fontAlgn="auto" latinLnBrk="0" hangingPunct="1">
              <a:spcBef>
                <a:spcPts val="0"/>
              </a:spcBef>
              <a:spcAft>
                <a:spcPts val="0"/>
              </a:spcAft>
              <a:defRPr kumimoji="0" sz="933">
                <a:solidFill>
                  <a:schemeClr val="tx2">
                    <a:shade val="90000"/>
                  </a:schemeClr>
                </a:solidFill>
                <a:latin typeface="+mn-lt"/>
                <a:cs typeface="+mn-cs"/>
              </a:defRPr>
            </a:lvl1pPr>
          </a:lstStyle>
          <a:p>
            <a:pPr defTabSz="744136">
              <a:defRPr/>
            </a:pPr>
            <a:fld id="{52FEAE72-4C84-47B7-ADDC-A17D1F568199}" type="datetimeFigureOut">
              <a:rPr lang="he-IL" smtClean="0">
                <a:solidFill>
                  <a:srgbClr val="04617B">
                    <a:shade val="90000"/>
                  </a:srgbClr>
                </a:solidFill>
              </a:rPr>
              <a:pPr defTabSz="744136">
                <a:defRPr/>
              </a:pPr>
              <a:t>כ"ד/סיון/תשפ"ו</a:t>
            </a:fld>
            <a:endParaRPr lang="he-IL">
              <a:solidFill>
                <a:srgbClr val="04617B">
                  <a:shade val="90000"/>
                </a:srgbClr>
              </a:solidFill>
            </a:endParaRPr>
          </a:p>
        </p:txBody>
      </p:sp>
      <p:sp>
        <p:nvSpPr>
          <p:cNvPr id="22" name="מציין מיקום של כותרת תחתונה 21"/>
          <p:cNvSpPr>
            <a:spLocks noGrp="1"/>
          </p:cNvSpPr>
          <p:nvPr>
            <p:ph type="ftr" sz="quarter" idx="3"/>
          </p:nvPr>
        </p:nvSpPr>
        <p:spPr>
          <a:xfrm>
            <a:off x="3556000" y="6356355"/>
            <a:ext cx="4470400" cy="365124"/>
          </a:xfrm>
          <a:prstGeom prst="rect">
            <a:avLst/>
          </a:prstGeom>
        </p:spPr>
        <p:txBody>
          <a:bodyPr vert="horz" lIns="0" tIns="0" rIns="0" bIns="0" anchor="b"/>
          <a:lstStyle>
            <a:lvl1pPr algn="l" eaLnBrk="1" fontAlgn="auto" latinLnBrk="0" hangingPunct="1">
              <a:spcBef>
                <a:spcPts val="0"/>
              </a:spcBef>
              <a:spcAft>
                <a:spcPts val="0"/>
              </a:spcAft>
              <a:defRPr kumimoji="0" sz="933">
                <a:solidFill>
                  <a:schemeClr val="tx2">
                    <a:shade val="90000"/>
                  </a:schemeClr>
                </a:solidFill>
                <a:latin typeface="+mn-lt"/>
                <a:cs typeface="+mn-cs"/>
              </a:defRPr>
            </a:lvl1pPr>
          </a:lstStyle>
          <a:p>
            <a:pPr defTabSz="744136">
              <a:defRPr/>
            </a:pPr>
            <a:endParaRPr lang="he-IL">
              <a:solidFill>
                <a:srgbClr val="04617B">
                  <a:shade val="90000"/>
                </a:srgbClr>
              </a:solidFill>
            </a:endParaRPr>
          </a:p>
        </p:txBody>
      </p:sp>
      <p:sp>
        <p:nvSpPr>
          <p:cNvPr id="18" name="מציין מיקום של מספר שקופית 17"/>
          <p:cNvSpPr>
            <a:spLocks noGrp="1"/>
          </p:cNvSpPr>
          <p:nvPr>
            <p:ph type="sldNum" sz="quarter" idx="4"/>
          </p:nvPr>
        </p:nvSpPr>
        <p:spPr>
          <a:xfrm>
            <a:off x="10566400" y="6356355"/>
            <a:ext cx="1016000" cy="365124"/>
          </a:xfrm>
          <a:prstGeom prst="rect">
            <a:avLst/>
          </a:prstGeom>
        </p:spPr>
        <p:txBody>
          <a:bodyPr vert="horz" lIns="0" tIns="0" rIns="0" bIns="0" anchor="b"/>
          <a:lstStyle>
            <a:lvl1pPr algn="r" eaLnBrk="1" fontAlgn="auto" latinLnBrk="0" hangingPunct="1">
              <a:spcBef>
                <a:spcPts val="0"/>
              </a:spcBef>
              <a:spcAft>
                <a:spcPts val="0"/>
              </a:spcAft>
              <a:defRPr kumimoji="0" sz="933">
                <a:solidFill>
                  <a:schemeClr val="tx2">
                    <a:shade val="90000"/>
                  </a:schemeClr>
                </a:solidFill>
                <a:latin typeface="+mn-lt"/>
                <a:cs typeface="+mn-cs"/>
              </a:defRPr>
            </a:lvl1pPr>
          </a:lstStyle>
          <a:p>
            <a:pPr defTabSz="744136">
              <a:defRPr/>
            </a:pPr>
            <a:fld id="{394F4291-2890-464A-8799-FAC1EF9A9B04}" type="slidenum">
              <a:rPr lang="he-IL" smtClean="0">
                <a:solidFill>
                  <a:srgbClr val="04617B">
                    <a:shade val="90000"/>
                  </a:srgbClr>
                </a:solidFill>
              </a:rPr>
              <a:pPr defTabSz="744136">
                <a:defRPr/>
              </a:pPr>
              <a:t>‹#›</a:t>
            </a:fld>
            <a:endParaRPr lang="he-IL">
              <a:solidFill>
                <a:srgbClr val="04617B">
                  <a:shade val="90000"/>
                </a:srgbClr>
              </a:solidFill>
            </a:endParaRPr>
          </a:p>
        </p:txBody>
      </p:sp>
      <p:grpSp>
        <p:nvGrpSpPr>
          <p:cNvPr id="1033" name="קבוצה 1"/>
          <p:cNvGrpSpPr>
            <a:grpSpLocks/>
          </p:cNvGrpSpPr>
          <p:nvPr/>
        </p:nvGrpSpPr>
        <p:grpSpPr bwMode="auto">
          <a:xfrm>
            <a:off x="-25399" y="203202"/>
            <a:ext cx="12240684" cy="647700"/>
            <a:chOff x="-19045" y="216550"/>
            <a:chExt cx="9180548" cy="649224"/>
          </a:xfrm>
        </p:grpSpPr>
        <p:sp>
          <p:nvSpPr>
            <p:cNvPr id="12" name="צורה חופשית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defTabSz="744136">
                <a:defRPr/>
              </a:pPr>
              <a:endParaRPr lang="en-US" sz="2400">
                <a:solidFill>
                  <a:prstClr val="black"/>
                </a:solidFill>
                <a:cs typeface="Arial" pitchFamily="34" charset="0"/>
              </a:endParaRPr>
            </a:p>
          </p:txBody>
        </p:sp>
        <p:sp>
          <p:nvSpPr>
            <p:cNvPr id="13" name="צורה חופשית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defTabSz="744136">
                <a:defRPr/>
              </a:pPr>
              <a:endParaRPr lang="en-US" sz="2400">
                <a:solidFill>
                  <a:prstClr val="black"/>
                </a:solidFill>
                <a:cs typeface="Arial" pitchFamily="34" charset="0"/>
              </a:endParaRPr>
            </a:p>
          </p:txBody>
        </p:sp>
      </p:grpSp>
    </p:spTree>
    <p:extLst>
      <p:ext uri="{BB962C8B-B14F-4D97-AF65-F5344CB8AC3E}">
        <p14:creationId xmlns:p14="http://schemas.microsoft.com/office/powerpoint/2010/main" val="199143212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72" r:id="rId12"/>
    <p:sldLayoutId id="2147483722" r:id="rId13"/>
    <p:sldLayoutId id="2147483706" r:id="rId14"/>
  </p:sldLayoutIdLst>
  <p:txStyles>
    <p:titleStyle>
      <a:lvl1pPr algn="l" rtl="1" eaLnBrk="0" fontAlgn="base" hangingPunct="0">
        <a:spcBef>
          <a:spcPct val="0"/>
        </a:spcBef>
        <a:spcAft>
          <a:spcPct val="0"/>
        </a:spcAft>
        <a:defRPr sz="4000" kern="1200">
          <a:solidFill>
            <a:schemeClr val="tx2"/>
          </a:solidFill>
          <a:latin typeface="+mj-lt"/>
          <a:ea typeface="+mj-ea"/>
          <a:cs typeface="+mj-cs"/>
        </a:defRPr>
      </a:lvl1pPr>
      <a:lvl2pPr algn="l" rtl="1" eaLnBrk="0" fontAlgn="base" hangingPunct="0">
        <a:spcBef>
          <a:spcPct val="0"/>
        </a:spcBef>
        <a:spcAft>
          <a:spcPct val="0"/>
        </a:spcAft>
        <a:defRPr sz="4000">
          <a:solidFill>
            <a:schemeClr val="tx2"/>
          </a:solidFill>
          <a:latin typeface="Calibri" pitchFamily="34" charset="0"/>
          <a:cs typeface="Arial" pitchFamily="34" charset="0"/>
        </a:defRPr>
      </a:lvl2pPr>
      <a:lvl3pPr algn="l" rtl="1" eaLnBrk="0" fontAlgn="base" hangingPunct="0">
        <a:spcBef>
          <a:spcPct val="0"/>
        </a:spcBef>
        <a:spcAft>
          <a:spcPct val="0"/>
        </a:spcAft>
        <a:defRPr sz="4000">
          <a:solidFill>
            <a:schemeClr val="tx2"/>
          </a:solidFill>
          <a:latin typeface="Calibri" pitchFamily="34" charset="0"/>
          <a:cs typeface="Arial" pitchFamily="34" charset="0"/>
        </a:defRPr>
      </a:lvl3pPr>
      <a:lvl4pPr algn="l" rtl="1" eaLnBrk="0" fontAlgn="base" hangingPunct="0">
        <a:spcBef>
          <a:spcPct val="0"/>
        </a:spcBef>
        <a:spcAft>
          <a:spcPct val="0"/>
        </a:spcAft>
        <a:defRPr sz="4000">
          <a:solidFill>
            <a:schemeClr val="tx2"/>
          </a:solidFill>
          <a:latin typeface="Calibri" pitchFamily="34" charset="0"/>
          <a:cs typeface="Arial" pitchFamily="34" charset="0"/>
        </a:defRPr>
      </a:lvl4pPr>
      <a:lvl5pPr algn="l" rtl="1" eaLnBrk="0" fontAlgn="base" hangingPunct="0">
        <a:spcBef>
          <a:spcPct val="0"/>
        </a:spcBef>
        <a:spcAft>
          <a:spcPct val="0"/>
        </a:spcAft>
        <a:defRPr sz="4000">
          <a:solidFill>
            <a:schemeClr val="tx2"/>
          </a:solidFill>
          <a:latin typeface="Calibri" pitchFamily="34" charset="0"/>
          <a:cs typeface="Arial" pitchFamily="34" charset="0"/>
        </a:defRPr>
      </a:lvl5pPr>
      <a:lvl6pPr marL="372068" algn="l" rtl="1" fontAlgn="base">
        <a:spcBef>
          <a:spcPct val="0"/>
        </a:spcBef>
        <a:spcAft>
          <a:spcPct val="0"/>
        </a:spcAft>
        <a:defRPr sz="4000">
          <a:solidFill>
            <a:schemeClr val="tx2"/>
          </a:solidFill>
          <a:latin typeface="Calibri" pitchFamily="34" charset="0"/>
          <a:cs typeface="Arial" pitchFamily="34" charset="0"/>
        </a:defRPr>
      </a:lvl6pPr>
      <a:lvl7pPr marL="744136" algn="l" rtl="1" fontAlgn="base">
        <a:spcBef>
          <a:spcPct val="0"/>
        </a:spcBef>
        <a:spcAft>
          <a:spcPct val="0"/>
        </a:spcAft>
        <a:defRPr sz="4000">
          <a:solidFill>
            <a:schemeClr val="tx2"/>
          </a:solidFill>
          <a:latin typeface="Calibri" pitchFamily="34" charset="0"/>
          <a:cs typeface="Arial" pitchFamily="34" charset="0"/>
        </a:defRPr>
      </a:lvl7pPr>
      <a:lvl8pPr marL="1116203" algn="l" rtl="1" fontAlgn="base">
        <a:spcBef>
          <a:spcPct val="0"/>
        </a:spcBef>
        <a:spcAft>
          <a:spcPct val="0"/>
        </a:spcAft>
        <a:defRPr sz="4000">
          <a:solidFill>
            <a:schemeClr val="tx2"/>
          </a:solidFill>
          <a:latin typeface="Calibri" pitchFamily="34" charset="0"/>
          <a:cs typeface="Arial" pitchFamily="34" charset="0"/>
        </a:defRPr>
      </a:lvl8pPr>
      <a:lvl9pPr marL="1488271" algn="l" rtl="1" fontAlgn="base">
        <a:spcBef>
          <a:spcPct val="0"/>
        </a:spcBef>
        <a:spcAft>
          <a:spcPct val="0"/>
        </a:spcAft>
        <a:defRPr sz="4000">
          <a:solidFill>
            <a:schemeClr val="tx2"/>
          </a:solidFill>
          <a:latin typeface="Calibri" pitchFamily="34" charset="0"/>
          <a:cs typeface="Arial" pitchFamily="34" charset="0"/>
        </a:defRPr>
      </a:lvl9pPr>
    </p:titleStyle>
    <p:bodyStyle>
      <a:lvl1pPr marL="222208" indent="-222208" algn="r" rtl="1" eaLnBrk="0" fontAlgn="base" hangingPunct="0">
        <a:spcBef>
          <a:spcPct val="20000"/>
        </a:spcBef>
        <a:spcAft>
          <a:spcPct val="0"/>
        </a:spcAft>
        <a:buClr>
          <a:srgbClr val="0BD0D9"/>
        </a:buClr>
        <a:buSzPct val="95000"/>
        <a:buFont typeface="Wingdings 2" pitchFamily="18" charset="2"/>
        <a:buChar char=""/>
        <a:defRPr sz="2133" kern="1200">
          <a:solidFill>
            <a:schemeClr val="tx1"/>
          </a:solidFill>
          <a:latin typeface="+mn-lt"/>
          <a:ea typeface="+mn-ea"/>
          <a:cs typeface="+mn-cs"/>
        </a:defRPr>
      </a:lvl1pPr>
      <a:lvl2pPr marL="520636" indent="-200246" algn="r" rtl="1" eaLnBrk="0" fontAlgn="base" hangingPunct="0">
        <a:spcBef>
          <a:spcPct val="20000"/>
        </a:spcBef>
        <a:spcAft>
          <a:spcPct val="0"/>
        </a:spcAft>
        <a:buClr>
          <a:schemeClr val="accent1"/>
        </a:buClr>
        <a:buSzPct val="85000"/>
        <a:buFont typeface="Wingdings 2" pitchFamily="18" charset="2"/>
        <a:buChar char=""/>
        <a:defRPr sz="1867" kern="1200">
          <a:solidFill>
            <a:schemeClr val="tx1"/>
          </a:solidFill>
          <a:latin typeface="+mn-lt"/>
          <a:ea typeface="+mn-ea"/>
          <a:cs typeface="+mn-cs"/>
        </a:defRPr>
      </a:lvl2pPr>
      <a:lvl3pPr marL="744136" indent="-200246" algn="r" rtl="1" eaLnBrk="0" fontAlgn="base" hangingPunct="0">
        <a:spcBef>
          <a:spcPct val="20000"/>
        </a:spcBef>
        <a:spcAft>
          <a:spcPct val="0"/>
        </a:spcAft>
        <a:buClr>
          <a:schemeClr val="accent2"/>
        </a:buClr>
        <a:buSzPct val="70000"/>
        <a:buFont typeface="Wingdings 2" pitchFamily="18" charset="2"/>
        <a:buChar char=""/>
        <a:defRPr sz="1733" kern="1200">
          <a:solidFill>
            <a:schemeClr val="tx1"/>
          </a:solidFill>
          <a:latin typeface="+mn-lt"/>
          <a:ea typeface="+mn-ea"/>
          <a:cs typeface="+mn-cs"/>
        </a:defRPr>
      </a:lvl3pPr>
      <a:lvl4pPr marL="966343" indent="-170530" algn="r" rtl="1" eaLnBrk="0" fontAlgn="base" hangingPunct="0">
        <a:spcBef>
          <a:spcPct val="20000"/>
        </a:spcBef>
        <a:spcAft>
          <a:spcPct val="0"/>
        </a:spcAft>
        <a:buClr>
          <a:srgbClr val="0BD0D9"/>
        </a:buClr>
        <a:buSzPct val="65000"/>
        <a:buFont typeface="Wingdings 2" pitchFamily="18" charset="2"/>
        <a:buChar char=""/>
        <a:defRPr sz="1600" kern="1200">
          <a:solidFill>
            <a:schemeClr val="tx1"/>
          </a:solidFill>
          <a:latin typeface="+mn-lt"/>
          <a:ea typeface="+mn-ea"/>
          <a:cs typeface="+mn-cs"/>
        </a:defRPr>
      </a:lvl4pPr>
      <a:lvl5pPr marL="1189841" indent="-170530" algn="r" rtl="1" eaLnBrk="0" fontAlgn="base" hangingPunct="0">
        <a:spcBef>
          <a:spcPct val="20000"/>
        </a:spcBef>
        <a:spcAft>
          <a:spcPct val="0"/>
        </a:spcAft>
        <a:buClr>
          <a:srgbClr val="10CF9B"/>
        </a:buClr>
        <a:buSzPct val="65000"/>
        <a:buFont typeface="Wingdings 2" pitchFamily="18" charset="2"/>
        <a:buChar char=""/>
        <a:defRPr sz="1600" kern="1200">
          <a:solidFill>
            <a:schemeClr val="tx1"/>
          </a:solidFill>
          <a:latin typeface="+mn-lt"/>
          <a:ea typeface="+mn-ea"/>
          <a:cs typeface="+mn-cs"/>
        </a:defRPr>
      </a:lvl5pPr>
      <a:lvl6pPr marL="1413858" indent="-171150" algn="r" rtl="1" eaLnBrk="1" latinLnBrk="0" hangingPunct="1">
        <a:spcBef>
          <a:spcPct val="20000"/>
        </a:spcBef>
        <a:buClr>
          <a:schemeClr val="accent5"/>
        </a:buClr>
        <a:buSzPct val="80000"/>
        <a:buFont typeface="Wingdings 2"/>
        <a:buChar char=""/>
        <a:defRPr kumimoji="0" sz="1467" kern="1200">
          <a:solidFill>
            <a:schemeClr val="tx1"/>
          </a:solidFill>
          <a:latin typeface="+mn-lt"/>
          <a:ea typeface="+mn-ea"/>
          <a:cs typeface="+mn-cs"/>
        </a:defRPr>
      </a:lvl6pPr>
      <a:lvl7pPr marL="1562685" indent="-148827" algn="r" rtl="1" eaLnBrk="1" latinLnBrk="0" hangingPunct="1">
        <a:spcBef>
          <a:spcPct val="20000"/>
        </a:spcBef>
        <a:buClr>
          <a:schemeClr val="accent6"/>
        </a:buClr>
        <a:buSzPct val="80000"/>
        <a:buFont typeface="Wingdings 2"/>
        <a:buChar char=""/>
        <a:defRPr kumimoji="0" sz="1333" kern="1200" baseline="0">
          <a:solidFill>
            <a:schemeClr val="tx1"/>
          </a:solidFill>
          <a:latin typeface="+mn-lt"/>
          <a:ea typeface="+mn-ea"/>
          <a:cs typeface="+mn-cs"/>
        </a:defRPr>
      </a:lvl7pPr>
      <a:lvl8pPr marL="1785925" indent="-148827" algn="r" rtl="1" eaLnBrk="1" latinLnBrk="0" hangingPunct="1">
        <a:spcBef>
          <a:spcPct val="20000"/>
        </a:spcBef>
        <a:buClr>
          <a:schemeClr val="tx2"/>
        </a:buClr>
        <a:buChar char="•"/>
        <a:defRPr kumimoji="0" sz="1333" kern="1200">
          <a:solidFill>
            <a:schemeClr val="tx1"/>
          </a:solidFill>
          <a:latin typeface="+mn-lt"/>
          <a:ea typeface="+mn-ea"/>
          <a:cs typeface="+mn-cs"/>
        </a:defRPr>
      </a:lvl8pPr>
      <a:lvl9pPr marL="2009166" indent="-148827" algn="r" rtl="1" eaLnBrk="1" latinLnBrk="0" hangingPunct="1">
        <a:spcBef>
          <a:spcPct val="20000"/>
        </a:spcBef>
        <a:buClr>
          <a:schemeClr val="tx2"/>
        </a:buClr>
        <a:buFontTx/>
        <a:buChar char="•"/>
        <a:defRPr kumimoji="0" sz="12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372068" algn="r" rtl="1" eaLnBrk="1" latinLnBrk="0" hangingPunct="1">
        <a:defRPr kumimoji="0" kern="1200">
          <a:solidFill>
            <a:schemeClr val="tx1"/>
          </a:solidFill>
          <a:latin typeface="+mn-lt"/>
          <a:ea typeface="+mn-ea"/>
          <a:cs typeface="+mn-cs"/>
        </a:defRPr>
      </a:lvl2pPr>
      <a:lvl3pPr marL="744136" algn="r" rtl="1" eaLnBrk="1" latinLnBrk="0" hangingPunct="1">
        <a:defRPr kumimoji="0" kern="1200">
          <a:solidFill>
            <a:schemeClr val="tx1"/>
          </a:solidFill>
          <a:latin typeface="+mn-lt"/>
          <a:ea typeface="+mn-ea"/>
          <a:cs typeface="+mn-cs"/>
        </a:defRPr>
      </a:lvl3pPr>
      <a:lvl4pPr marL="1116203" algn="r" rtl="1" eaLnBrk="1" latinLnBrk="0" hangingPunct="1">
        <a:defRPr kumimoji="0" kern="1200">
          <a:solidFill>
            <a:schemeClr val="tx1"/>
          </a:solidFill>
          <a:latin typeface="+mn-lt"/>
          <a:ea typeface="+mn-ea"/>
          <a:cs typeface="+mn-cs"/>
        </a:defRPr>
      </a:lvl4pPr>
      <a:lvl5pPr marL="1488271" algn="r" rtl="1" eaLnBrk="1" latinLnBrk="0" hangingPunct="1">
        <a:defRPr kumimoji="0" kern="1200">
          <a:solidFill>
            <a:schemeClr val="tx1"/>
          </a:solidFill>
          <a:latin typeface="+mn-lt"/>
          <a:ea typeface="+mn-ea"/>
          <a:cs typeface="+mn-cs"/>
        </a:defRPr>
      </a:lvl5pPr>
      <a:lvl6pPr marL="1860339" algn="r" rtl="1" eaLnBrk="1" latinLnBrk="0" hangingPunct="1">
        <a:defRPr kumimoji="0" kern="1200">
          <a:solidFill>
            <a:schemeClr val="tx1"/>
          </a:solidFill>
          <a:latin typeface="+mn-lt"/>
          <a:ea typeface="+mn-ea"/>
          <a:cs typeface="+mn-cs"/>
        </a:defRPr>
      </a:lvl6pPr>
      <a:lvl7pPr marL="2232407" algn="r" rtl="1" eaLnBrk="1" latinLnBrk="0" hangingPunct="1">
        <a:defRPr kumimoji="0" kern="1200">
          <a:solidFill>
            <a:schemeClr val="tx1"/>
          </a:solidFill>
          <a:latin typeface="+mn-lt"/>
          <a:ea typeface="+mn-ea"/>
          <a:cs typeface="+mn-cs"/>
        </a:defRPr>
      </a:lvl7pPr>
      <a:lvl8pPr marL="2604474" algn="r" rtl="1" eaLnBrk="1" latinLnBrk="0" hangingPunct="1">
        <a:defRPr kumimoji="0" kern="1200">
          <a:solidFill>
            <a:schemeClr val="tx1"/>
          </a:solidFill>
          <a:latin typeface="+mn-lt"/>
          <a:ea typeface="+mn-ea"/>
          <a:cs typeface="+mn-cs"/>
        </a:defRPr>
      </a:lvl8pPr>
      <a:lvl9pPr marL="2976542"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4.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hyperlink" Target="https://www.dira.moch.gov.il/" TargetMode="Externa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4.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4.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4.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sv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hyperlink" Target="mailto:mi.2488@g-dlevy.co.il" TargetMode="Externa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תמונה 3" descr="תמונה שמכילה קומה&#10;&#10;התיאור נוצר באופן אוטומטי">
            <a:extLst>
              <a:ext uri="{FF2B5EF4-FFF2-40B4-BE49-F238E27FC236}">
                <a16:creationId xmlns:a16="http://schemas.microsoft.com/office/drawing/2014/main" id="{CF1A3174-FCF6-435C-934A-41222E10676B}"/>
              </a:ext>
            </a:extLst>
          </p:cNvPr>
          <p:cNvPicPr>
            <a:picLocks noChangeAspect="1"/>
          </p:cNvPicPr>
          <p:nvPr/>
        </p:nvPicPr>
        <p:blipFill rotWithShape="1">
          <a:blip r:embed="rId2">
            <a:extLst>
              <a:ext uri="{28A0092B-C50C-407E-A947-70E740481C1C}">
                <a14:useLocalDpi xmlns:a14="http://schemas.microsoft.com/office/drawing/2010/main" val="0"/>
              </a:ext>
            </a:extLst>
          </a:blip>
          <a:srcRect t="14355" r="-1" b="6530"/>
          <a:stretch/>
        </p:blipFill>
        <p:spPr>
          <a:xfrm>
            <a:off x="0" y="10"/>
            <a:ext cx="12192000" cy="6143615"/>
          </a:xfrm>
          <a:prstGeom prst="rect">
            <a:avLst/>
          </a:prstGeom>
        </p:spPr>
      </p:pic>
      <p:sp>
        <p:nvSpPr>
          <p:cNvPr id="15" name="תיבת טקסט 14">
            <a:extLst>
              <a:ext uri="{FF2B5EF4-FFF2-40B4-BE49-F238E27FC236}">
                <a16:creationId xmlns:a16="http://schemas.microsoft.com/office/drawing/2014/main" id="{DDD4383B-D6F0-435E-8CC0-9F56304107B5}"/>
              </a:ext>
            </a:extLst>
          </p:cNvPr>
          <p:cNvSpPr txBox="1"/>
          <p:nvPr/>
        </p:nvSpPr>
        <p:spPr>
          <a:xfrm>
            <a:off x="6995720" y="1358104"/>
            <a:ext cx="4594431" cy="1508105"/>
          </a:xfrm>
          <a:prstGeom prst="rect">
            <a:avLst/>
          </a:prstGeom>
          <a:noFill/>
        </p:spPr>
        <p:txBody>
          <a:bodyPr wrap="square" rtlCol="0">
            <a:spAutoFit/>
          </a:bodyPr>
          <a:lstStyle/>
          <a:p>
            <a:pPr algn="ctr"/>
            <a:r>
              <a:rPr lang="he-IL" sz="4800" b="1" dirty="0">
                <a:latin typeface="Tahoma" panose="020B0604030504040204" pitchFamily="34" charset="0"/>
                <a:ea typeface="Tahoma" panose="020B0604030504040204" pitchFamily="34" charset="0"/>
                <a:cs typeface="Tahoma" panose="020B0604030504040204" pitchFamily="34" charset="0"/>
              </a:rPr>
              <a:t>מצגת הסברה</a:t>
            </a:r>
            <a:endParaRPr lang="en-US" sz="4800" b="1" dirty="0">
              <a:latin typeface="Tahoma" panose="020B0604030504040204" pitchFamily="34" charset="0"/>
              <a:ea typeface="Tahoma" panose="020B0604030504040204" pitchFamily="34" charset="0"/>
              <a:cs typeface="Tahoma" panose="020B0604030504040204" pitchFamily="34" charset="0"/>
            </a:endParaRPr>
          </a:p>
          <a:p>
            <a:pPr algn="ctr"/>
            <a:r>
              <a:rPr lang="he-IL" sz="2800" b="1" dirty="0">
                <a:latin typeface="Newfont" panose="02000806000000020004" pitchFamily="50" charset="-79"/>
                <a:cs typeface="Newfont" panose="02000806000000020004" pitchFamily="50" charset="-79"/>
              </a:rPr>
              <a:t> </a:t>
            </a:r>
          </a:p>
          <a:p>
            <a:pPr algn="ctr"/>
            <a:endParaRPr lang="en-US" sz="1600" b="1" dirty="0">
              <a:latin typeface="Newfont" panose="02000806000000020004" pitchFamily="50" charset="-79"/>
              <a:cs typeface="Newfont" panose="02000806000000020004" pitchFamily="50" charset="-79"/>
            </a:endParaRPr>
          </a:p>
        </p:txBody>
      </p:sp>
      <p:sp>
        <p:nvSpPr>
          <p:cNvPr id="9" name="תיבת טקסט 8">
            <a:extLst>
              <a:ext uri="{FF2B5EF4-FFF2-40B4-BE49-F238E27FC236}">
                <a16:creationId xmlns:a16="http://schemas.microsoft.com/office/drawing/2014/main" id="{2B086489-B58F-A90E-F702-72EDB36F793D}"/>
              </a:ext>
            </a:extLst>
          </p:cNvPr>
          <p:cNvSpPr txBox="1"/>
          <p:nvPr/>
        </p:nvSpPr>
        <p:spPr>
          <a:xfrm>
            <a:off x="7043790" y="1903159"/>
            <a:ext cx="4498289" cy="1077218"/>
          </a:xfrm>
          <a:prstGeom prst="rect">
            <a:avLst/>
          </a:prstGeom>
          <a:noFill/>
        </p:spPr>
        <p:txBody>
          <a:bodyPr wrap="square" rtlCol="0">
            <a:spAutoFit/>
          </a:bodyPr>
          <a:lstStyle/>
          <a:p>
            <a:pPr algn="ctr" rtl="1"/>
            <a:endParaRPr lang="he-IL" sz="3200" b="1" dirty="0">
              <a:latin typeface="Tahoma" panose="020B0604030504040204" pitchFamily="34" charset="0"/>
              <a:ea typeface="Tahoma" panose="020B0604030504040204" pitchFamily="34" charset="0"/>
              <a:cs typeface="Tahoma" panose="020B0604030504040204" pitchFamily="34" charset="0"/>
            </a:endParaRPr>
          </a:p>
          <a:p>
            <a:pPr algn="ctr" rtl="1"/>
            <a:r>
              <a:rPr lang="he-IL" sz="3200" b="1" dirty="0">
                <a:latin typeface="Tahoma" panose="020B0604030504040204" pitchFamily="34" charset="0"/>
                <a:ea typeface="Tahoma" panose="020B0604030504040204" pitchFamily="34" charset="0"/>
                <a:cs typeface="Tahoma" panose="020B0604030504040204" pitchFamily="34" charset="0"/>
              </a:rPr>
              <a:t>צור הדסה</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3" name="תמונה 2" descr="תמונה שמכילה בחוץ, בית, עץ, צמח&#10;&#10;התיאור נוצר באופן אוטומטי">
            <a:extLst>
              <a:ext uri="{FF2B5EF4-FFF2-40B4-BE49-F238E27FC236}">
                <a16:creationId xmlns:a16="http://schemas.microsoft.com/office/drawing/2014/main" id="{EDF1AED2-ED05-3230-B2C9-13AC4E9B4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150" y="1590489"/>
            <a:ext cx="5265384" cy="2962656"/>
          </a:xfrm>
          <a:prstGeom prst="rect">
            <a:avLst/>
          </a:prstGeom>
        </p:spPr>
      </p:pic>
      <p:pic>
        <p:nvPicPr>
          <p:cNvPr id="7" name="תמונה 6" descr="תמונה שמכילה גרפיקה, עיצוב גרפי, סמל, לוגו&#10;&#10;התיאור נוצר באופן אוטומטי">
            <a:extLst>
              <a:ext uri="{FF2B5EF4-FFF2-40B4-BE49-F238E27FC236}">
                <a16:creationId xmlns:a16="http://schemas.microsoft.com/office/drawing/2014/main" id="{D7065C9E-553E-640A-DCD1-DEBD5BA19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2326" y="54297"/>
            <a:ext cx="2091807" cy="1108657"/>
          </a:xfrm>
          <a:prstGeom prst="rect">
            <a:avLst/>
          </a:prstGeom>
        </p:spPr>
      </p:pic>
      <p:pic>
        <p:nvPicPr>
          <p:cNvPr id="5" name="תמונה 4" descr="תמונה שמכילה טקסט, צילום מסך, גופן, גרפיקה&#10;&#10;התיאור נוצר באופן אוטומטי">
            <a:extLst>
              <a:ext uri="{FF2B5EF4-FFF2-40B4-BE49-F238E27FC236}">
                <a16:creationId xmlns:a16="http://schemas.microsoft.com/office/drawing/2014/main" id="{1C063241-A4A8-3887-9A35-E108E9529C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824" y="100203"/>
            <a:ext cx="1228344" cy="1228344"/>
          </a:xfrm>
          <a:prstGeom prst="rect">
            <a:avLst/>
          </a:prstGeom>
        </p:spPr>
      </p:pic>
    </p:spTree>
    <p:extLst>
      <p:ext uri="{BB962C8B-B14F-4D97-AF65-F5344CB8AC3E}">
        <p14:creationId xmlns:p14="http://schemas.microsoft.com/office/powerpoint/2010/main" val="2520309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E2AFB356-E8AA-4E55-BF3C-0E9D2A16DC47}"/>
              </a:ext>
            </a:extLst>
          </p:cNvPr>
          <p:cNvSpPr txBox="1"/>
          <p:nvPr/>
        </p:nvSpPr>
        <p:spPr>
          <a:xfrm>
            <a:off x="2838450" y="123825"/>
            <a:ext cx="6229350" cy="584775"/>
          </a:xfrm>
          <a:prstGeom prst="rect">
            <a:avLst/>
          </a:prstGeom>
          <a:noFill/>
        </p:spPr>
        <p:txBody>
          <a:bodyPr wrap="square" rtlCol="0">
            <a:spAutoFit/>
          </a:bodyPr>
          <a:lstStyle/>
          <a:p>
            <a:pPr algn="ctr"/>
            <a:r>
              <a:rPr lang="he-IL" sz="3200" b="1" dirty="0">
                <a:latin typeface="Tahoma" panose="020B0604030504040204" pitchFamily="34" charset="0"/>
                <a:ea typeface="Tahoma" panose="020B0604030504040204" pitchFamily="34" charset="0"/>
                <a:cs typeface="Tahoma" panose="020B0604030504040204" pitchFamily="34" charset="0"/>
              </a:rPr>
              <a:t>דגשים חשובים:</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2" name="תיבת טקסט 1">
            <a:extLst>
              <a:ext uri="{FF2B5EF4-FFF2-40B4-BE49-F238E27FC236}">
                <a16:creationId xmlns:a16="http://schemas.microsoft.com/office/drawing/2014/main" id="{0E3A56AF-0ACF-41AD-AF67-796D11955CF5}"/>
              </a:ext>
            </a:extLst>
          </p:cNvPr>
          <p:cNvSpPr txBox="1"/>
          <p:nvPr/>
        </p:nvSpPr>
        <p:spPr>
          <a:xfrm>
            <a:off x="228600" y="940043"/>
            <a:ext cx="11734800" cy="5355312"/>
          </a:xfrm>
          <a:prstGeom prst="rect">
            <a:avLst/>
          </a:prstGeom>
          <a:noFill/>
        </p:spPr>
        <p:txBody>
          <a:bodyPr wrap="square" rtlCol="0">
            <a:spAutoFit/>
          </a:bodyPr>
          <a:lstStyle/>
          <a:p>
            <a:pPr marL="285750" indent="-285750" algn="r" rtl="1">
              <a:lnSpc>
                <a:spcPct val="150000"/>
              </a:lnSpc>
              <a:buFont typeface="Wingdings" panose="05000000000000000000" pitchFamily="2" charset="2"/>
              <a:buChar char="v"/>
            </a:pPr>
            <a:r>
              <a:rPr lang="he-IL" dirty="0">
                <a:solidFill>
                  <a:prstClr val="black"/>
                </a:solidFill>
                <a:latin typeface="Tahoma" panose="020B0604030504040204" pitchFamily="34" charset="0"/>
                <a:ea typeface="Tahoma" panose="020B0604030504040204" pitchFamily="34" charset="0"/>
                <a:cs typeface="Tahoma" panose="020B0604030504040204" pitchFamily="34" charset="0"/>
              </a:rPr>
              <a:t>מועד בחירת הדירה </a:t>
            </a:r>
            <a:r>
              <a:rPr lang="he-IL" b="1" dirty="0">
                <a:solidFill>
                  <a:prstClr val="black"/>
                </a:solidFill>
                <a:latin typeface="Tahoma" panose="020B0604030504040204" pitchFamily="34" charset="0"/>
                <a:ea typeface="Tahoma" panose="020B0604030504040204" pitchFamily="34" charset="0"/>
                <a:cs typeface="Tahoma" panose="020B0604030504040204" pitchFamily="34" charset="0"/>
              </a:rPr>
              <a:t>הינו קבוע ואינו ניתן לשינוי </a:t>
            </a:r>
            <a:r>
              <a:rPr lang="he-IL" dirty="0">
                <a:solidFill>
                  <a:prstClr val="black"/>
                </a:solidFill>
                <a:latin typeface="Tahoma" panose="020B0604030504040204" pitchFamily="34" charset="0"/>
                <a:ea typeface="Tahoma" panose="020B0604030504040204" pitchFamily="34" charset="0"/>
                <a:cs typeface="Tahoma" panose="020B0604030504040204" pitchFamily="34" charset="0"/>
              </a:rPr>
              <a:t>מאחר שבחירת הדירה נעשית לפי סדר זכייה.</a:t>
            </a:r>
          </a:p>
          <a:p>
            <a:pPr marL="285750" indent="-285750" algn="r" rtl="1">
              <a:lnSpc>
                <a:spcPct val="150000"/>
              </a:lnSpc>
              <a:buFont typeface="Wingdings" panose="05000000000000000000" pitchFamily="2" charset="2"/>
              <a:buChar char="v"/>
            </a:pPr>
            <a:r>
              <a:rPr lang="he-IL" b="1" dirty="0">
                <a:solidFill>
                  <a:prstClr val="black"/>
                </a:solidFill>
                <a:latin typeface="Tahoma" panose="020B0604030504040204" pitchFamily="34" charset="0"/>
                <a:ea typeface="Tahoma" panose="020B0604030504040204" pitchFamily="34" charset="0"/>
                <a:cs typeface="Tahoma" panose="020B0604030504040204" pitchFamily="34" charset="0"/>
              </a:rPr>
              <a:t>סדר בחירת הדירות </a:t>
            </a:r>
            <a:r>
              <a:rPr lang="he-IL" dirty="0">
                <a:solidFill>
                  <a:prstClr val="black"/>
                </a:solidFill>
                <a:latin typeface="Tahoma" panose="020B0604030504040204" pitchFamily="34" charset="0"/>
                <a:ea typeface="Tahoma" panose="020B0604030504040204" pitchFamily="34" charset="0"/>
                <a:cs typeface="Tahoma" panose="020B0604030504040204" pitchFamily="34" charset="0"/>
              </a:rPr>
              <a:t>ייעשה בהתאם למספר הסידורי שעלה בהגרלה, על פי סדר עולה (הזוכה בעל המספר הסידורי הנמוך ביותר ראשון וכן הלאה).</a:t>
            </a:r>
          </a:p>
          <a:p>
            <a:pPr marL="285750" indent="-285750" algn="r" rtl="1">
              <a:lnSpc>
                <a:spcPct val="150000"/>
              </a:lnSpc>
              <a:buFont typeface="Wingdings" panose="05000000000000000000" pitchFamily="2" charset="2"/>
              <a:buChar char="v"/>
            </a:pPr>
            <a:r>
              <a:rPr lang="he-IL" dirty="0">
                <a:solidFill>
                  <a:prstClr val="black"/>
                </a:solidFill>
                <a:latin typeface="Tahoma" panose="020B0604030504040204" pitchFamily="34" charset="0"/>
                <a:ea typeface="Tahoma" panose="020B0604030504040204" pitchFamily="34" charset="0"/>
                <a:cs typeface="Tahoma" panose="020B0604030504040204" pitchFamily="34" charset="0"/>
              </a:rPr>
              <a:t>על הזוכה לבחור את הדירה במועד בחירת הדירות. לזוכה יוקצו </a:t>
            </a:r>
            <a:r>
              <a:rPr lang="he-IL" b="1" dirty="0">
                <a:solidFill>
                  <a:prstClr val="black"/>
                </a:solidFill>
                <a:latin typeface="Tahoma" panose="020B0604030504040204" pitchFamily="34" charset="0"/>
                <a:ea typeface="Tahoma" panose="020B0604030504040204" pitchFamily="34" charset="0"/>
                <a:cs typeface="Tahoma" panose="020B0604030504040204" pitchFamily="34" charset="0"/>
              </a:rPr>
              <a:t>עד 45 דק' לבחירת דירה</a:t>
            </a:r>
            <a:r>
              <a:rPr lang="he-IL" dirty="0">
                <a:solidFill>
                  <a:prstClr val="black"/>
                </a:solidFill>
                <a:latin typeface="Tahoma" panose="020B0604030504040204" pitchFamily="34" charset="0"/>
                <a:ea typeface="Tahoma" panose="020B0604030504040204" pitchFamily="34" charset="0"/>
                <a:cs typeface="Tahoma" panose="020B0604030504040204" pitchFamily="34" charset="0"/>
              </a:rPr>
              <a:t>, ואם לא עשה כן- איבד את זכותו לבחור דירה.</a:t>
            </a:r>
          </a:p>
          <a:p>
            <a:pPr marL="285750" indent="-285750" algn="r" rtl="1">
              <a:lnSpc>
                <a:spcPct val="150000"/>
              </a:lnSpc>
              <a:buFont typeface="Wingdings" panose="05000000000000000000" pitchFamily="2" charset="2"/>
              <a:buChar char="v"/>
            </a:pPr>
            <a:r>
              <a:rPr lang="he-IL" b="1" u="sng" dirty="0">
                <a:solidFill>
                  <a:prstClr val="black"/>
                </a:solidFill>
                <a:latin typeface="Tahoma" panose="020B0604030504040204" pitchFamily="34" charset="0"/>
                <a:ea typeface="Tahoma" panose="020B0604030504040204" pitchFamily="34" charset="0"/>
                <a:cs typeface="Tahoma" panose="020B0604030504040204" pitchFamily="34" charset="0"/>
              </a:rPr>
              <a:t>במקרים בהם זוכה לא יכול להתייצב במועד שנקבע לו- </a:t>
            </a:r>
          </a:p>
          <a:p>
            <a:pPr algn="r" rtl="1">
              <a:lnSpc>
                <a:spcPct val="150000"/>
              </a:lnSpc>
            </a:pPr>
            <a:r>
              <a:rPr lang="he-IL" dirty="0">
                <a:solidFill>
                  <a:prstClr val="black"/>
                </a:solidFill>
                <a:latin typeface="Tahoma" panose="020B0604030504040204" pitchFamily="34" charset="0"/>
                <a:ea typeface="Tahoma" panose="020B0604030504040204" pitchFamily="34" charset="0"/>
                <a:cs typeface="Tahoma" panose="020B0604030504040204" pitchFamily="34" charset="0"/>
              </a:rPr>
              <a:t>כאשר מדובר בזוג זוכים ואחד מהם אינו יכול להגיע, יחתים את בן זוגו על "ייפוי כוח לבחירת דירה" חתום ע"י עורך דין.</a:t>
            </a:r>
          </a:p>
          <a:p>
            <a:pPr algn="r" rtl="1">
              <a:lnSpc>
                <a:spcPct val="150000"/>
              </a:lnSpc>
            </a:pPr>
            <a:r>
              <a:rPr lang="he-IL" dirty="0">
                <a:solidFill>
                  <a:prstClr val="black"/>
                </a:solidFill>
                <a:latin typeface="Tahoma" panose="020B0604030504040204" pitchFamily="34" charset="0"/>
                <a:ea typeface="Tahoma" panose="020B0604030504040204" pitchFamily="34" charset="0"/>
                <a:cs typeface="Tahoma" panose="020B0604030504040204" pitchFamily="34" charset="0"/>
              </a:rPr>
              <a:t>כאשר שני בני הזוג אינם יכולים להגיע </a:t>
            </a:r>
            <a:r>
              <a:rPr lang="he-IL" b="1" dirty="0">
                <a:solidFill>
                  <a:prstClr val="black"/>
                </a:solidFill>
                <a:latin typeface="Tahoma" panose="020B0604030504040204" pitchFamily="34" charset="0"/>
                <a:ea typeface="Tahoma" panose="020B0604030504040204" pitchFamily="34" charset="0"/>
                <a:cs typeface="Tahoma" panose="020B0604030504040204" pitchFamily="34" charset="0"/>
              </a:rPr>
              <a:t>או</a:t>
            </a:r>
            <a:r>
              <a:rPr lang="he-IL" dirty="0">
                <a:solidFill>
                  <a:prstClr val="black"/>
                </a:solidFill>
                <a:latin typeface="Tahoma" panose="020B0604030504040204" pitchFamily="34" charset="0"/>
                <a:ea typeface="Tahoma" panose="020B0604030504040204" pitchFamily="34" charset="0"/>
                <a:cs typeface="Tahoma" panose="020B0604030504040204" pitchFamily="34" charset="0"/>
              </a:rPr>
              <a:t> מדובר בזוכה יחיד/ה שאינו יכול להגיע- צד ג' מטעמו יחתום מול נוטריון על "ייפוי כוח לחתימת חוזה- ייפוי כוח נוטריוני" .</a:t>
            </a:r>
          </a:p>
          <a:p>
            <a:pPr marL="285750" indent="-285750" algn="r" rtl="1">
              <a:lnSpc>
                <a:spcPct val="150000"/>
              </a:lnSpc>
              <a:buFont typeface="Wingdings" panose="05000000000000000000" pitchFamily="2" charset="2"/>
              <a:buChar char="v"/>
            </a:pPr>
            <a:r>
              <a:rPr lang="he-IL" dirty="0">
                <a:solidFill>
                  <a:prstClr val="black"/>
                </a:solidFill>
                <a:latin typeface="Tahoma" panose="020B0604030504040204" pitchFamily="34" charset="0"/>
                <a:ea typeface="Tahoma" panose="020B0604030504040204" pitchFamily="34" charset="0"/>
                <a:cs typeface="Tahoma" panose="020B0604030504040204" pitchFamily="34" charset="0"/>
              </a:rPr>
              <a:t>במידה </a:t>
            </a:r>
            <a:r>
              <a:rPr lang="he-IL" b="1" u="sng" dirty="0">
                <a:solidFill>
                  <a:prstClr val="black"/>
                </a:solidFill>
                <a:latin typeface="Tahoma" panose="020B0604030504040204" pitchFamily="34" charset="0"/>
                <a:ea typeface="Tahoma" panose="020B0604030504040204" pitchFamily="34" charset="0"/>
                <a:cs typeface="Tahoma" panose="020B0604030504040204" pitchFamily="34" charset="0"/>
              </a:rPr>
              <a:t>והזכייה בפרויקט אינה רלוונטית </a:t>
            </a:r>
            <a:r>
              <a:rPr lang="he-IL" dirty="0">
                <a:solidFill>
                  <a:prstClr val="black"/>
                </a:solidFill>
                <a:latin typeface="Tahoma" panose="020B0604030504040204" pitchFamily="34" charset="0"/>
                <a:ea typeface="Tahoma" panose="020B0604030504040204" pitchFamily="34" charset="0"/>
                <a:cs typeface="Tahoma" panose="020B0604030504040204" pitchFamily="34" charset="0"/>
              </a:rPr>
              <a:t>עבורכם יש להיכנס לאתר ההגרלות של משרד הבינוי והשיכון בלינק- </a:t>
            </a:r>
            <a:r>
              <a:rPr lang="en-US" b="1" dirty="0">
                <a:solidFill>
                  <a:prstClr val="black"/>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hlinkClick r:id="rId2"/>
              </a:rPr>
              <a:t>https://www.dira.moch.gov.il</a:t>
            </a:r>
            <a:r>
              <a:rPr lang="en-US" b="1" dirty="0">
                <a:solidFill>
                  <a:prstClr val="black"/>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he-IL" b="1" dirty="0">
                <a:solidFill>
                  <a:prstClr val="black"/>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he-IL" dirty="0">
                <a:solidFill>
                  <a:prstClr val="black"/>
                </a:solidFill>
                <a:latin typeface="Tahoma" panose="020B0604030504040204" pitchFamily="34" charset="0"/>
                <a:ea typeface="Tahoma" panose="020B0604030504040204" pitchFamily="34" charset="0"/>
                <a:cs typeface="Tahoma" panose="020B0604030504040204" pitchFamily="34" charset="0"/>
              </a:rPr>
              <a:t>וללחוץ על ביטול זכייה.</a:t>
            </a:r>
          </a:p>
          <a:p>
            <a:endParaRPr lang="en-US" dirty="0"/>
          </a:p>
        </p:txBody>
      </p:sp>
    </p:spTree>
    <p:extLst>
      <p:ext uri="{BB962C8B-B14F-4D97-AF65-F5344CB8AC3E}">
        <p14:creationId xmlns:p14="http://schemas.microsoft.com/office/powerpoint/2010/main" val="3408734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E2AFB356-E8AA-4E55-BF3C-0E9D2A16DC47}"/>
              </a:ext>
            </a:extLst>
          </p:cNvPr>
          <p:cNvSpPr txBox="1"/>
          <p:nvPr/>
        </p:nvSpPr>
        <p:spPr>
          <a:xfrm>
            <a:off x="2527732" y="140365"/>
            <a:ext cx="7357110" cy="584775"/>
          </a:xfrm>
          <a:prstGeom prst="rect">
            <a:avLst/>
          </a:prstGeom>
          <a:noFill/>
        </p:spPr>
        <p:txBody>
          <a:bodyPr wrap="square" rtlCol="0">
            <a:spAutoFit/>
          </a:bodyPr>
          <a:lstStyle/>
          <a:p>
            <a:pPr algn="ctr"/>
            <a:r>
              <a:rPr lang="he-IL" sz="3200" b="1" dirty="0">
                <a:latin typeface="Tahoma" panose="020B0604030504040204" pitchFamily="34" charset="0"/>
                <a:ea typeface="Tahoma" panose="020B0604030504040204" pitchFamily="34" charset="0"/>
                <a:cs typeface="Tahoma" panose="020B0604030504040204" pitchFamily="34" charset="0"/>
              </a:rPr>
              <a:t>בדיקת מוכנות לקראת בחירת דירה:</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2" name="מלבן 1">
            <a:extLst>
              <a:ext uri="{FF2B5EF4-FFF2-40B4-BE49-F238E27FC236}">
                <a16:creationId xmlns:a16="http://schemas.microsoft.com/office/drawing/2014/main" id="{BBAACF36-FF1C-438B-A737-3B29B418FD1D}"/>
              </a:ext>
            </a:extLst>
          </p:cNvPr>
          <p:cNvSpPr/>
          <p:nvPr/>
        </p:nvSpPr>
        <p:spPr>
          <a:xfrm>
            <a:off x="476250" y="1133475"/>
            <a:ext cx="10039350" cy="21526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תיבת טקסט 2">
            <a:extLst>
              <a:ext uri="{FF2B5EF4-FFF2-40B4-BE49-F238E27FC236}">
                <a16:creationId xmlns:a16="http://schemas.microsoft.com/office/drawing/2014/main" id="{7ADECFF4-93EF-4324-B8CC-1FF09A5169DE}"/>
              </a:ext>
            </a:extLst>
          </p:cNvPr>
          <p:cNvSpPr txBox="1"/>
          <p:nvPr/>
        </p:nvSpPr>
        <p:spPr>
          <a:xfrm>
            <a:off x="10687050" y="1571625"/>
            <a:ext cx="1352550" cy="1015663"/>
          </a:xfrm>
          <a:prstGeom prst="rect">
            <a:avLst/>
          </a:prstGeom>
          <a:noFill/>
        </p:spPr>
        <p:txBody>
          <a:bodyPr wrap="square" rtlCol="0">
            <a:spAutoFit/>
          </a:bodyPr>
          <a:lstStyle/>
          <a:p>
            <a:pPr algn="ctr" rtl="1"/>
            <a:r>
              <a:rPr lang="he-IL" sz="2800" dirty="0">
                <a:latin typeface="Tahoma" panose="020B0604030504040204" pitchFamily="34" charset="0"/>
                <a:ea typeface="Tahoma" panose="020B0604030504040204" pitchFamily="34" charset="0"/>
                <a:cs typeface="Tahoma" panose="020B0604030504040204" pitchFamily="34" charset="0"/>
              </a:rPr>
              <a:t>הכנות בבית</a:t>
            </a:r>
            <a:r>
              <a:rPr lang="he-IL" sz="3200" dirty="0">
                <a:latin typeface="Tahoma" panose="020B0604030504040204" pitchFamily="34" charset="0"/>
                <a:ea typeface="Tahoma" panose="020B0604030504040204" pitchFamily="34" charset="0"/>
                <a:cs typeface="Tahoma" panose="020B0604030504040204" pitchFamily="34" charset="0"/>
              </a:rPr>
              <a:t>:</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2" descr="C:\Users\moshik\Desktop\slide3.png">
            <a:extLst>
              <a:ext uri="{FF2B5EF4-FFF2-40B4-BE49-F238E27FC236}">
                <a16:creationId xmlns:a16="http://schemas.microsoft.com/office/drawing/2014/main" id="{DA72D4FB-5260-44E7-BC29-1E9AC9E4CD7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11765" b="17646"/>
          <a:stretch/>
        </p:blipFill>
        <p:spPr bwMode="auto">
          <a:xfrm>
            <a:off x="8182161" y="1231404"/>
            <a:ext cx="1771278" cy="11808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moshik\Desktop\slide3.png">
            <a:extLst>
              <a:ext uri="{FF2B5EF4-FFF2-40B4-BE49-F238E27FC236}">
                <a16:creationId xmlns:a16="http://schemas.microsoft.com/office/drawing/2014/main" id="{D906BA96-9028-4090-9CE7-4553B07C920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11765" b="17646"/>
          <a:stretch/>
        </p:blipFill>
        <p:spPr bwMode="auto">
          <a:xfrm>
            <a:off x="4939936" y="1133475"/>
            <a:ext cx="1771278" cy="11808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moshik\Desktop\slide3.png">
            <a:extLst>
              <a:ext uri="{FF2B5EF4-FFF2-40B4-BE49-F238E27FC236}">
                <a16:creationId xmlns:a16="http://schemas.microsoft.com/office/drawing/2014/main" id="{9539B04A-C7AB-43C7-A385-590649BADF1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11765" b="17646"/>
          <a:stretch/>
        </p:blipFill>
        <p:spPr bwMode="auto">
          <a:xfrm>
            <a:off x="1567421" y="1231404"/>
            <a:ext cx="1771278" cy="1180852"/>
          </a:xfrm>
          <a:prstGeom prst="rect">
            <a:avLst/>
          </a:prstGeom>
          <a:noFill/>
          <a:extLst>
            <a:ext uri="{909E8E84-426E-40DD-AFC4-6F175D3DCCD1}">
              <a14:hiddenFill xmlns:a14="http://schemas.microsoft.com/office/drawing/2010/main">
                <a:solidFill>
                  <a:srgbClr val="FFFFFF"/>
                </a:solidFill>
              </a14:hiddenFill>
            </a:ext>
          </a:extLst>
        </p:spPr>
      </p:pic>
      <p:sp>
        <p:nvSpPr>
          <p:cNvPr id="8" name="תיבת טקסט 7">
            <a:extLst>
              <a:ext uri="{FF2B5EF4-FFF2-40B4-BE49-F238E27FC236}">
                <a16:creationId xmlns:a16="http://schemas.microsoft.com/office/drawing/2014/main" id="{62A51CD6-AF0D-45B1-9058-179114A67C0E}"/>
              </a:ext>
            </a:extLst>
          </p:cNvPr>
          <p:cNvSpPr txBox="1"/>
          <p:nvPr/>
        </p:nvSpPr>
        <p:spPr>
          <a:xfrm>
            <a:off x="8182161" y="2660919"/>
            <a:ext cx="2609849" cy="584775"/>
          </a:xfrm>
          <a:prstGeom prst="rect">
            <a:avLst/>
          </a:prstGeom>
          <a:noFill/>
        </p:spPr>
        <p:txBody>
          <a:bodyPr wrap="square" rtlCol="0">
            <a:spAutoFit/>
          </a:bodyPr>
          <a:lstStyle/>
          <a:p>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בחינת יכולת כלכלית</a:t>
            </a:r>
          </a:p>
          <a:p>
            <a:endParaRPr lang="en-US" dirty="0"/>
          </a:p>
        </p:txBody>
      </p:sp>
      <p:sp>
        <p:nvSpPr>
          <p:cNvPr id="9" name="מלבן 8">
            <a:extLst>
              <a:ext uri="{FF2B5EF4-FFF2-40B4-BE49-F238E27FC236}">
                <a16:creationId xmlns:a16="http://schemas.microsoft.com/office/drawing/2014/main" id="{D12613C4-6FD8-481A-A13A-FA4259139135}"/>
              </a:ext>
            </a:extLst>
          </p:cNvPr>
          <p:cNvSpPr/>
          <p:nvPr/>
        </p:nvSpPr>
        <p:spPr>
          <a:xfrm>
            <a:off x="4727051" y="2570411"/>
            <a:ext cx="2197047" cy="523220"/>
          </a:xfrm>
          <a:prstGeom prst="rect">
            <a:avLst/>
          </a:prstGeom>
        </p:spPr>
        <p:txBody>
          <a:bodyPr wrap="square">
            <a:spAutoFit/>
          </a:bodyPr>
          <a:lstStyle/>
          <a:p>
            <a:pPr algn="ctr" defTabSz="914400"/>
            <a:r>
              <a:rPr lang="he-IL" sz="1400" kern="0" dirty="0">
                <a:solidFill>
                  <a:prstClr val="black"/>
                </a:solidFill>
                <a:latin typeface="Tahoma" panose="020B0604030504040204" pitchFamily="34" charset="0"/>
                <a:ea typeface="Tahoma" panose="020B0604030504040204" pitchFamily="34" charset="0"/>
                <a:cs typeface="Tahoma" panose="020B0604030504040204" pitchFamily="34" charset="0"/>
              </a:rPr>
              <a:t>עיון במסמכים המשפטיים המצויים באתר האינטרנט</a:t>
            </a:r>
          </a:p>
        </p:txBody>
      </p:sp>
      <p:sp>
        <p:nvSpPr>
          <p:cNvPr id="10" name="מלבן 9">
            <a:extLst>
              <a:ext uri="{FF2B5EF4-FFF2-40B4-BE49-F238E27FC236}">
                <a16:creationId xmlns:a16="http://schemas.microsoft.com/office/drawing/2014/main" id="{701572E6-3078-4E35-899E-D3A58EC9014B}"/>
              </a:ext>
            </a:extLst>
          </p:cNvPr>
          <p:cNvSpPr/>
          <p:nvPr/>
        </p:nvSpPr>
        <p:spPr>
          <a:xfrm>
            <a:off x="736754" y="2474195"/>
            <a:ext cx="2765502" cy="738664"/>
          </a:xfrm>
          <a:prstGeom prst="rect">
            <a:avLst/>
          </a:prstGeom>
        </p:spPr>
        <p:txBody>
          <a:bodyPr wrap="none">
            <a:spAutoFit/>
          </a:bodyPr>
          <a:lstStyle/>
          <a:p>
            <a:pPr lvl="1" algn="ct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בדיקת מלאי הדירות באתר</a:t>
            </a:r>
          </a:p>
          <a:p>
            <a:pPr lvl="1" algn="ct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והכנת אופציות </a:t>
            </a:r>
          </a:p>
          <a:p>
            <a:pPr lvl="1" algn="ct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לנוהל בחירה במקביל.</a:t>
            </a:r>
          </a:p>
        </p:txBody>
      </p:sp>
      <p:sp>
        <p:nvSpPr>
          <p:cNvPr id="11" name="מלבן 10">
            <a:extLst>
              <a:ext uri="{FF2B5EF4-FFF2-40B4-BE49-F238E27FC236}">
                <a16:creationId xmlns:a16="http://schemas.microsoft.com/office/drawing/2014/main" id="{739CC3C6-4BCD-4B72-A534-4312E28B4FC4}"/>
              </a:ext>
            </a:extLst>
          </p:cNvPr>
          <p:cNvSpPr/>
          <p:nvPr/>
        </p:nvSpPr>
        <p:spPr>
          <a:xfrm>
            <a:off x="476250" y="3751958"/>
            <a:ext cx="10039350" cy="21526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C:\Users\moshik\Desktop\slide3.png">
            <a:extLst>
              <a:ext uri="{FF2B5EF4-FFF2-40B4-BE49-F238E27FC236}">
                <a16:creationId xmlns:a16="http://schemas.microsoft.com/office/drawing/2014/main" id="{E3CB2DEC-9D64-40E6-B98F-EE96F4C6BF3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11765" b="17646"/>
          <a:stretch/>
        </p:blipFill>
        <p:spPr bwMode="auto">
          <a:xfrm>
            <a:off x="8325036" y="3720798"/>
            <a:ext cx="1771278" cy="11808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moshik\Desktop\slide3.png">
            <a:extLst>
              <a:ext uri="{FF2B5EF4-FFF2-40B4-BE49-F238E27FC236}">
                <a16:creationId xmlns:a16="http://schemas.microsoft.com/office/drawing/2014/main" id="{FA3FCF72-1261-4408-86F1-304C891400D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11765" b="17646"/>
          <a:stretch/>
        </p:blipFill>
        <p:spPr bwMode="auto">
          <a:xfrm>
            <a:off x="4863736" y="3751958"/>
            <a:ext cx="1771278" cy="11808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moshik\Desktop\slide3.png">
            <a:extLst>
              <a:ext uri="{FF2B5EF4-FFF2-40B4-BE49-F238E27FC236}">
                <a16:creationId xmlns:a16="http://schemas.microsoft.com/office/drawing/2014/main" id="{B535E0A0-2023-4B24-A1EF-0FF5E1DF67E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11765" b="17646"/>
          <a:stretch/>
        </p:blipFill>
        <p:spPr bwMode="auto">
          <a:xfrm>
            <a:off x="1567421" y="3751958"/>
            <a:ext cx="1771278" cy="1180852"/>
          </a:xfrm>
          <a:prstGeom prst="rect">
            <a:avLst/>
          </a:prstGeom>
          <a:noFill/>
          <a:extLst>
            <a:ext uri="{909E8E84-426E-40DD-AFC4-6F175D3DCCD1}">
              <a14:hiddenFill xmlns:a14="http://schemas.microsoft.com/office/drawing/2010/main">
                <a:solidFill>
                  <a:srgbClr val="FFFFFF"/>
                </a:solidFill>
              </a14:hiddenFill>
            </a:ext>
          </a:extLst>
        </p:spPr>
      </p:pic>
      <p:sp>
        <p:nvSpPr>
          <p:cNvPr id="15" name="תיבת טקסט 14">
            <a:extLst>
              <a:ext uri="{FF2B5EF4-FFF2-40B4-BE49-F238E27FC236}">
                <a16:creationId xmlns:a16="http://schemas.microsoft.com/office/drawing/2014/main" id="{D99D0F62-F633-472D-B982-C7E506D57411}"/>
              </a:ext>
            </a:extLst>
          </p:cNvPr>
          <p:cNvSpPr txBox="1"/>
          <p:nvPr/>
        </p:nvSpPr>
        <p:spPr>
          <a:xfrm>
            <a:off x="10624578" y="4015184"/>
            <a:ext cx="1504843" cy="1200329"/>
          </a:xfrm>
          <a:prstGeom prst="rect">
            <a:avLst/>
          </a:prstGeom>
          <a:noFill/>
        </p:spPr>
        <p:txBody>
          <a:bodyPr wrap="square" rtlCol="0">
            <a:spAutoFit/>
          </a:bodyPr>
          <a:lstStyle/>
          <a:p>
            <a:pPr algn="ctr" rtl="1"/>
            <a:r>
              <a:rPr lang="he-IL" sz="2400" dirty="0">
                <a:latin typeface="Tahoma" panose="020B0604030504040204" pitchFamily="34" charset="0"/>
                <a:ea typeface="Tahoma" panose="020B0604030504040204" pitchFamily="34" charset="0"/>
                <a:cs typeface="Tahoma" panose="020B0604030504040204" pitchFamily="34" charset="0"/>
              </a:rPr>
              <a:t>הגעה לבחירות הדירה:</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6" name="מלבן 15">
            <a:extLst>
              <a:ext uri="{FF2B5EF4-FFF2-40B4-BE49-F238E27FC236}">
                <a16:creationId xmlns:a16="http://schemas.microsoft.com/office/drawing/2014/main" id="{6BC6CB88-2073-4674-A6B7-3B86DB8E77A1}"/>
              </a:ext>
            </a:extLst>
          </p:cNvPr>
          <p:cNvSpPr/>
          <p:nvPr/>
        </p:nvSpPr>
        <p:spPr>
          <a:xfrm>
            <a:off x="6820192" y="5027712"/>
            <a:ext cx="4139171" cy="738664"/>
          </a:xfrm>
          <a:prstGeom prst="rect">
            <a:avLst/>
          </a:prstGeom>
        </p:spPr>
        <p:txBody>
          <a:bodyPr wrap="square">
            <a:spAutoFit/>
          </a:bodyPr>
          <a:lstStyle/>
          <a:p>
            <a:pPr lvl="1" algn="ct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להצטייד ב:</a:t>
            </a:r>
          </a:p>
          <a:p>
            <a:pPr lvl="1" algn="ct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הודעת זכיה ,</a:t>
            </a:r>
          </a:p>
          <a:p>
            <a:pPr lvl="1" algn="ct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אישור זכאות בתוקף ותעודות זהות.</a:t>
            </a:r>
          </a:p>
        </p:txBody>
      </p:sp>
      <p:sp>
        <p:nvSpPr>
          <p:cNvPr id="17" name="מלבן 16">
            <a:extLst>
              <a:ext uri="{FF2B5EF4-FFF2-40B4-BE49-F238E27FC236}">
                <a16:creationId xmlns:a16="http://schemas.microsoft.com/office/drawing/2014/main" id="{7037124F-EE87-4505-9CB0-02FD116856F2}"/>
              </a:ext>
            </a:extLst>
          </p:cNvPr>
          <p:cNvSpPr/>
          <p:nvPr/>
        </p:nvSpPr>
        <p:spPr>
          <a:xfrm>
            <a:off x="4039498" y="5027712"/>
            <a:ext cx="2884600" cy="954107"/>
          </a:xfrm>
          <a:prstGeom prst="rect">
            <a:avLst/>
          </a:prstGeom>
        </p:spPr>
        <p:txBody>
          <a:bodyPr wrap="square">
            <a:spAutoFit/>
          </a:bodyPr>
          <a:lstStyle/>
          <a:p>
            <a:pPr lvl="1" algn="ct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להביא  צ'ק/ מזומן על סך 2,000₪  עבור מקדמה </a:t>
            </a:r>
          </a:p>
          <a:p>
            <a:pPr lvl="1" algn="ctr"/>
            <a:r>
              <a:rPr lang="he-IL" sz="1400" b="1" dirty="0">
                <a:solidFill>
                  <a:prstClr val="black"/>
                </a:solidFill>
                <a:latin typeface="Tahoma" panose="020B0604030504040204" pitchFamily="34" charset="0"/>
                <a:ea typeface="Tahoma" panose="020B0604030504040204" pitchFamily="34" charset="0"/>
                <a:cs typeface="Tahoma" panose="020B0604030504040204" pitchFamily="34" charset="0"/>
              </a:rPr>
              <a:t>(שלא יוחזר במקרה של ביטול).</a:t>
            </a:r>
          </a:p>
        </p:txBody>
      </p:sp>
      <p:sp>
        <p:nvSpPr>
          <p:cNvPr id="18" name="מלבן 17">
            <a:extLst>
              <a:ext uri="{FF2B5EF4-FFF2-40B4-BE49-F238E27FC236}">
                <a16:creationId xmlns:a16="http://schemas.microsoft.com/office/drawing/2014/main" id="{7FADF686-33E3-40A8-9A99-7E3A68D318CD}"/>
              </a:ext>
            </a:extLst>
          </p:cNvPr>
          <p:cNvSpPr/>
          <p:nvPr/>
        </p:nvSpPr>
        <p:spPr>
          <a:xfrm>
            <a:off x="447996" y="5027712"/>
            <a:ext cx="3520264" cy="738664"/>
          </a:xfrm>
          <a:prstGeom prst="rect">
            <a:avLst/>
          </a:prstGeom>
        </p:spPr>
        <p:txBody>
          <a:bodyPr wrap="square">
            <a:spAutoFit/>
          </a:bodyPr>
          <a:lstStyle/>
          <a:p>
            <a:pPr lvl="1" algn="ct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ביצוע בחירת דירה ב-45 דק' עפ"י סדר זכיה ונוהל בחירות דירה במקביל</a:t>
            </a:r>
          </a:p>
        </p:txBody>
      </p:sp>
      <p:sp>
        <p:nvSpPr>
          <p:cNvPr id="19" name="מלבן 18">
            <a:extLst>
              <a:ext uri="{FF2B5EF4-FFF2-40B4-BE49-F238E27FC236}">
                <a16:creationId xmlns:a16="http://schemas.microsoft.com/office/drawing/2014/main" id="{1E40FA87-1733-495E-BBD1-CD517AF314D2}"/>
              </a:ext>
            </a:extLst>
          </p:cNvPr>
          <p:cNvSpPr/>
          <p:nvPr/>
        </p:nvSpPr>
        <p:spPr>
          <a:xfrm>
            <a:off x="2321249" y="6335879"/>
            <a:ext cx="8491427" cy="276999"/>
          </a:xfrm>
          <a:prstGeom prst="rect">
            <a:avLst/>
          </a:prstGeom>
        </p:spPr>
        <p:txBody>
          <a:bodyPr wrap="none">
            <a:spAutoFit/>
          </a:bodyPr>
          <a:lstStyle/>
          <a:p>
            <a:pPr lvl="1"/>
            <a:r>
              <a:rPr lang="he-IL" sz="1200" b="1" dirty="0">
                <a:solidFill>
                  <a:prstClr val="black"/>
                </a:solidFill>
                <a:latin typeface="Tahoma" panose="020B0604030504040204" pitchFamily="34" charset="0"/>
                <a:ea typeface="Tahoma" panose="020B0604030504040204" pitchFamily="34" charset="0"/>
                <a:cs typeface="Tahoma" panose="020B0604030504040204" pitchFamily="34" charset="0"/>
              </a:rPr>
              <a:t>חוזה המכר והמפרט הטכני </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תואמים את תנאי מכרז מחיר למשתכן ואת חוק החוזים וחוק המכר ואינם ניתנים לשינוי.</a:t>
            </a:r>
          </a:p>
        </p:txBody>
      </p:sp>
    </p:spTree>
    <p:extLst>
      <p:ext uri="{BB962C8B-B14F-4D97-AF65-F5344CB8AC3E}">
        <p14:creationId xmlns:p14="http://schemas.microsoft.com/office/powerpoint/2010/main" val="2881582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C:\Users\moshik\Desktop\slide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20"/>
          <a:stretch/>
        </p:blipFill>
        <p:spPr bwMode="auto">
          <a:xfrm>
            <a:off x="3494637" y="0"/>
            <a:ext cx="10393402" cy="6851092"/>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p:cNvSpPr>
            <a:spLocks noGrp="1"/>
          </p:cNvSpPr>
          <p:nvPr>
            <p:ph type="title"/>
          </p:nvPr>
        </p:nvSpPr>
        <p:spPr>
          <a:xfrm>
            <a:off x="878781" y="3681802"/>
            <a:ext cx="4632450" cy="2117421"/>
          </a:xfrm>
        </p:spPr>
        <p:txBody>
          <a:bodyPr>
            <a:noAutofit/>
          </a:bodyPr>
          <a:lstStyle/>
          <a:p>
            <a:pPr algn="ctr"/>
            <a:br>
              <a:rPr lang="he-IL" sz="3600" b="1" dirty="0">
                <a:effectLst>
                  <a:outerShdw blurRad="38100" dist="38100" dir="2700000" algn="tl">
                    <a:srgbClr val="000000">
                      <a:alpha val="43137"/>
                    </a:srgbClr>
                  </a:outerShdw>
                </a:effectLst>
              </a:rPr>
            </a:br>
            <a:br>
              <a:rPr lang="he-IL" sz="3600" b="1" dirty="0">
                <a:effectLst>
                  <a:outerShdw blurRad="38100" dist="38100" dir="2700000" algn="tl">
                    <a:srgbClr val="000000">
                      <a:alpha val="43137"/>
                    </a:srgbClr>
                  </a:outerShdw>
                </a:effectLst>
              </a:rPr>
            </a:br>
            <a:br>
              <a:rPr lang="he-IL" sz="3600" b="1" dirty="0">
                <a:effectLst>
                  <a:outerShdw blurRad="38100" dist="38100" dir="2700000" algn="tl">
                    <a:srgbClr val="000000">
                      <a:alpha val="43137"/>
                    </a:srgbClr>
                  </a:outerShdw>
                </a:effectLst>
              </a:rPr>
            </a:br>
            <a:br>
              <a:rPr lang="he-IL" sz="3600" b="1" dirty="0">
                <a:effectLst>
                  <a:outerShdw blurRad="38100" dist="38100" dir="2700000" algn="tl">
                    <a:srgbClr val="000000">
                      <a:alpha val="43137"/>
                    </a:srgbClr>
                  </a:outerShdw>
                </a:effectLst>
              </a:rPr>
            </a:br>
            <a:br>
              <a:rPr lang="he-IL" sz="3600" b="1" dirty="0">
                <a:effectLst>
                  <a:outerShdw blurRad="38100" dist="38100" dir="2700000" algn="tl">
                    <a:srgbClr val="000000">
                      <a:alpha val="43137"/>
                    </a:srgbClr>
                  </a:outerShdw>
                </a:effectLst>
              </a:rPr>
            </a:br>
            <a:br>
              <a:rPr lang="he-IL" sz="3600" b="1" dirty="0">
                <a:effectLst>
                  <a:outerShdw blurRad="38100" dist="38100" dir="2700000" algn="tl">
                    <a:srgbClr val="000000">
                      <a:alpha val="43137"/>
                    </a:srgbClr>
                  </a:outerShdw>
                </a:effectLst>
              </a:rPr>
            </a:br>
            <a:br>
              <a:rPr lang="he-IL" sz="3600" b="1" dirty="0">
                <a:effectLst>
                  <a:outerShdw blurRad="38100" dist="38100" dir="2700000" algn="tl">
                    <a:srgbClr val="000000">
                      <a:alpha val="43137"/>
                    </a:srgbClr>
                  </a:outerShdw>
                </a:effectLst>
              </a:rPr>
            </a:br>
            <a:br>
              <a:rPr lang="he-IL" sz="3600" b="1" dirty="0">
                <a:effectLst>
                  <a:outerShdw blurRad="38100" dist="38100" dir="2700000" algn="tl">
                    <a:srgbClr val="000000">
                      <a:alpha val="43137"/>
                    </a:srgbClr>
                  </a:outerShdw>
                </a:effectLst>
              </a:rPr>
            </a:br>
            <a:r>
              <a:rPr lang="he-IL" sz="3600" b="1" dirty="0"/>
              <a:t>סקירה משפטית</a:t>
            </a:r>
            <a:br>
              <a:rPr lang="he-IL" sz="3600" b="1" dirty="0"/>
            </a:br>
            <a:r>
              <a:rPr lang="he-IL" sz="3600" b="1" dirty="0"/>
              <a:t>פרויקט </a:t>
            </a:r>
            <a:br>
              <a:rPr lang="he-IL" sz="3600" b="1" dirty="0">
                <a:effectLst>
                  <a:outerShdw blurRad="38100" dist="38100" dir="2700000" algn="tl">
                    <a:srgbClr val="000000">
                      <a:alpha val="43137"/>
                    </a:srgbClr>
                  </a:outerShdw>
                </a:effectLst>
              </a:rPr>
            </a:br>
            <a:r>
              <a:rPr lang="he-IL" sz="3600" b="1" dirty="0"/>
              <a:t>"&amp; </a:t>
            </a:r>
            <a:r>
              <a:rPr lang="en-US" sz="3600" b="1" dirty="0"/>
              <a:t>GD</a:t>
            </a:r>
            <a:r>
              <a:rPr lang="he-IL" sz="3600" b="1" dirty="0"/>
              <a:t> - צור הדסה"</a:t>
            </a:r>
            <a:br>
              <a:rPr lang="he-IL" sz="3600" b="1" dirty="0">
                <a:effectLst>
                  <a:outerShdw blurRad="38100" dist="38100" dir="2700000" algn="tl">
                    <a:srgbClr val="000000">
                      <a:alpha val="43137"/>
                    </a:srgbClr>
                  </a:outerShdw>
                </a:effectLst>
              </a:rPr>
            </a:br>
            <a:br>
              <a:rPr lang="he-IL" sz="3600" b="1" dirty="0">
                <a:effectLst>
                  <a:outerShdw blurRad="38100" dist="38100" dir="2700000" algn="tl">
                    <a:srgbClr val="000000">
                      <a:alpha val="43137"/>
                    </a:srgbClr>
                  </a:outerShdw>
                </a:effectLst>
              </a:rPr>
            </a:br>
            <a:br>
              <a:rPr lang="he-IL" sz="3600" b="1" dirty="0">
                <a:effectLst>
                  <a:outerShdw blurRad="38100" dist="38100" dir="2700000" algn="tl">
                    <a:srgbClr val="000000">
                      <a:alpha val="43137"/>
                    </a:srgbClr>
                  </a:outerShdw>
                </a:effectLst>
              </a:rPr>
            </a:br>
            <a:br>
              <a:rPr lang="he-IL" sz="1800" dirty="0"/>
            </a:br>
            <a:r>
              <a:rPr lang="he-IL" sz="3200" dirty="0"/>
              <a:t> </a:t>
            </a:r>
          </a:p>
        </p:txBody>
      </p:sp>
      <p:pic>
        <p:nvPicPr>
          <p:cNvPr id="1026" name="Picture 2" descr="C:\Users\MosheK\Desktop\Untitled.jpg"/>
          <p:cNvPicPr>
            <a:picLocks noChangeAspect="1" noChangeArrowheads="1"/>
          </p:cNvPicPr>
          <p:nvPr/>
        </p:nvPicPr>
        <p:blipFill>
          <a:blip r:embed="rId4" cstate="print"/>
          <a:srcRect/>
          <a:stretch>
            <a:fillRect/>
          </a:stretch>
        </p:blipFill>
        <p:spPr bwMode="auto">
          <a:xfrm>
            <a:off x="570370" y="4740513"/>
            <a:ext cx="2325004" cy="1440160"/>
          </a:xfrm>
          <a:prstGeom prst="rect">
            <a:avLst/>
          </a:prstGeom>
          <a:noFill/>
        </p:spPr>
      </p:pic>
    </p:spTree>
    <p:extLst>
      <p:ext uri="{BB962C8B-B14F-4D97-AF65-F5344CB8AC3E}">
        <p14:creationId xmlns:p14="http://schemas.microsoft.com/office/powerpoint/2010/main" val="1496123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מלבן 9"/>
          <p:cNvSpPr/>
          <p:nvPr/>
        </p:nvSpPr>
        <p:spPr>
          <a:xfrm>
            <a:off x="-912779" y="0"/>
            <a:ext cx="14113568" cy="7776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4416" tIns="37208" rIns="74416" bIns="37208" rtlCol="1" anchor="ctr"/>
          <a:lstStyle/>
          <a:p>
            <a:pPr algn="ctr" defTabSz="744136"/>
            <a:endParaRPr lang="he-IL" sz="2400">
              <a:solidFill>
                <a:prstClr val="white"/>
              </a:solidFill>
            </a:endParaRPr>
          </a:p>
        </p:txBody>
      </p:sp>
      <p:sp>
        <p:nvSpPr>
          <p:cNvPr id="6146" name="כותרת 1"/>
          <p:cNvSpPr>
            <a:spLocks noGrp="1"/>
          </p:cNvSpPr>
          <p:nvPr>
            <p:ph type="title"/>
          </p:nvPr>
        </p:nvSpPr>
        <p:spPr>
          <a:xfrm>
            <a:off x="609600" y="356664"/>
            <a:ext cx="10972800" cy="899945"/>
          </a:xfrm>
        </p:spPr>
        <p:txBody>
          <a:bodyPr/>
          <a:lstStyle/>
          <a:p>
            <a:pPr algn="ctr" eaLnBrk="1" hangingPunct="1"/>
            <a:r>
              <a:rPr lang="he-IL" b="1" u="sng" dirty="0">
                <a:latin typeface="Tahoma" panose="020B0604030504040204" pitchFamily="34" charset="0"/>
                <a:ea typeface="Tahoma" panose="020B0604030504040204" pitchFamily="34" charset="0"/>
                <a:cs typeface="Tahoma" panose="020B0604030504040204" pitchFamily="34" charset="0"/>
              </a:rPr>
              <a:t>חוזה המכר</a:t>
            </a:r>
          </a:p>
        </p:txBody>
      </p:sp>
      <p:sp>
        <p:nvSpPr>
          <p:cNvPr id="6147" name="כותרת משנה 2"/>
          <p:cNvSpPr>
            <a:spLocks noGrp="1"/>
          </p:cNvSpPr>
          <p:nvPr>
            <p:ph idx="1"/>
          </p:nvPr>
        </p:nvSpPr>
        <p:spPr>
          <a:xfrm>
            <a:off x="573136" y="1729164"/>
            <a:ext cx="10972800" cy="4389437"/>
          </a:xfrm>
        </p:spPr>
        <p:txBody>
          <a:bodyPr/>
          <a:lstStyle/>
          <a:p>
            <a:r>
              <a:rPr lang="he-IL" sz="2667" dirty="0">
                <a:solidFill>
                  <a:schemeClr val="tx2"/>
                </a:solidFill>
                <a:latin typeface="Tahoma" panose="020B0604030504040204" pitchFamily="34" charset="0"/>
                <a:ea typeface="Tahoma" panose="020B0604030504040204" pitchFamily="34" charset="0"/>
                <a:cs typeface="Tahoma" panose="020B0604030504040204" pitchFamily="34" charset="0"/>
              </a:rPr>
              <a:t>מנוסח בהתאם לדרישות מכרז "מחיר מטרה" של משרד הבינוי והשיכון.</a:t>
            </a:r>
          </a:p>
          <a:p>
            <a:pPr marL="0" indent="0">
              <a:buNone/>
            </a:pPr>
            <a:endParaRPr lang="he-IL" sz="2667"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he-IL" sz="2667" dirty="0">
                <a:solidFill>
                  <a:schemeClr val="tx2"/>
                </a:solidFill>
                <a:latin typeface="Tahoma" panose="020B0604030504040204" pitchFamily="34" charset="0"/>
                <a:ea typeface="Tahoma" panose="020B0604030504040204" pitchFamily="34" charset="0"/>
                <a:cs typeface="Tahoma" panose="020B0604030504040204" pitchFamily="34" charset="0"/>
              </a:rPr>
              <a:t>מנוסח בהתאם להוראות חוק המכר (דירות) תשל"ג – 1973 וחוק המכר (דירות)(הבטחת השקעות של רוכשי דירות) תשל"ה – 1974.</a:t>
            </a:r>
          </a:p>
          <a:p>
            <a:pPr marL="0" indent="0">
              <a:buNone/>
            </a:pPr>
            <a:endParaRPr lang="he-IL" sz="2667"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he-IL" sz="2667" dirty="0">
                <a:solidFill>
                  <a:schemeClr val="tx2"/>
                </a:solidFill>
                <a:latin typeface="Tahoma" panose="020B0604030504040204" pitchFamily="34" charset="0"/>
                <a:ea typeface="Tahoma" panose="020B0604030504040204" pitchFamily="34" charset="0"/>
                <a:cs typeface="Tahoma" panose="020B0604030504040204" pitchFamily="34" charset="0"/>
              </a:rPr>
              <a:t>מאושר ע"י חברת הבקרה מטעם משרד הבינוי והשיכון.</a:t>
            </a:r>
          </a:p>
          <a:p>
            <a:pPr>
              <a:buFont typeface="Wingdings 2" pitchFamily="18" charset="2"/>
              <a:buNone/>
            </a:pPr>
            <a:endParaRPr lang="he-IL" sz="2667"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2" descr="hmbig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351" y="6165305"/>
            <a:ext cx="2024747" cy="45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descr="\\Sbsserver\users\moshik\תמונות לברכוץ\תמונות לעיצובים שונים\תמונות שרכשנו\Fotolia_71837684_XX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160" y="4965171"/>
            <a:ext cx="3126808" cy="19535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MosheK\Desktop\Untitled.jpg"/>
          <p:cNvPicPr>
            <a:picLocks noChangeAspect="1" noChangeArrowheads="1"/>
          </p:cNvPicPr>
          <p:nvPr/>
        </p:nvPicPr>
        <p:blipFill>
          <a:blip r:embed="rId4" cstate="print"/>
          <a:srcRect/>
          <a:stretch>
            <a:fillRect/>
          </a:stretch>
        </p:blipFill>
        <p:spPr bwMode="auto">
          <a:xfrm>
            <a:off x="9277141" y="5274156"/>
            <a:ext cx="2325004" cy="1440160"/>
          </a:xfrm>
          <a:prstGeom prst="rect">
            <a:avLst/>
          </a:prstGeom>
          <a:noFill/>
        </p:spPr>
      </p:pic>
    </p:spTree>
    <p:extLst>
      <p:ext uri="{BB962C8B-B14F-4D97-AF65-F5344CB8AC3E}">
        <p14:creationId xmlns:p14="http://schemas.microsoft.com/office/powerpoint/2010/main" val="3525151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1008789" y="-99389"/>
            <a:ext cx="14113568" cy="7776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4416" tIns="37208" rIns="74416" bIns="37208" rtlCol="1" anchor="ctr"/>
          <a:lstStyle/>
          <a:p>
            <a:pPr algn="ctr"/>
            <a:endParaRPr lang="he-IL" sz="2400">
              <a:solidFill>
                <a:prstClr val="white"/>
              </a:solidFill>
            </a:endParaRPr>
          </a:p>
        </p:txBody>
      </p:sp>
      <p:sp>
        <p:nvSpPr>
          <p:cNvPr id="2" name="כותרת 1"/>
          <p:cNvSpPr>
            <a:spLocks noGrp="1"/>
          </p:cNvSpPr>
          <p:nvPr>
            <p:ph type="title"/>
          </p:nvPr>
        </p:nvSpPr>
        <p:spPr>
          <a:xfrm>
            <a:off x="143339" y="260648"/>
            <a:ext cx="12385376" cy="996717"/>
          </a:xfrm>
        </p:spPr>
        <p:txBody>
          <a:bodyPr/>
          <a:lstStyle/>
          <a:p>
            <a:pPr algn="ctr"/>
            <a:r>
              <a:rPr lang="he-IL" sz="3733" b="1" dirty="0">
                <a:latin typeface="Tahoma" panose="020B0604030504040204" pitchFamily="34" charset="0"/>
                <a:ea typeface="Tahoma" panose="020B0604030504040204" pitchFamily="34" charset="0"/>
                <a:cs typeface="Tahoma" panose="020B0604030504040204" pitchFamily="34" charset="0"/>
              </a:rPr>
              <a:t>  </a:t>
            </a:r>
            <a:r>
              <a:rPr lang="he-IL" sz="3733" b="1" u="sng" dirty="0">
                <a:latin typeface="Tahoma" panose="020B0604030504040204" pitchFamily="34" charset="0"/>
                <a:ea typeface="Tahoma" panose="020B0604030504040204" pitchFamily="34" charset="0"/>
                <a:cs typeface="Tahoma" panose="020B0604030504040204" pitchFamily="34" charset="0"/>
              </a:rPr>
              <a:t>איסור מכירת הדירה הנרכשת לתקופה מוגבלת </a:t>
            </a:r>
          </a:p>
        </p:txBody>
      </p:sp>
      <p:sp>
        <p:nvSpPr>
          <p:cNvPr id="5" name="מציין מיקום תוכן 2"/>
          <p:cNvSpPr>
            <a:spLocks noGrp="1"/>
          </p:cNvSpPr>
          <p:nvPr>
            <p:ph sz="half" idx="2"/>
          </p:nvPr>
        </p:nvSpPr>
        <p:spPr>
          <a:xfrm>
            <a:off x="527381" y="1220755"/>
            <a:ext cx="11055024" cy="4750128"/>
          </a:xfrm>
        </p:spPr>
        <p:txBody>
          <a:bodyPr/>
          <a:lstStyle/>
          <a:p>
            <a:pPr algn="ctr">
              <a:buFontTx/>
              <a:buNone/>
            </a:pPr>
            <a:r>
              <a:rPr lang="he-IL" sz="2000" b="1" dirty="0"/>
              <a:t>	</a:t>
            </a:r>
            <a:endParaRPr lang="he-IL" sz="2667" b="1" u="sng" dirty="0"/>
          </a:p>
          <a:p>
            <a:pPr algn="just"/>
            <a:r>
              <a:rPr lang="he-IL" sz="2400" dirty="0">
                <a:solidFill>
                  <a:schemeClr val="tx2"/>
                </a:solidFill>
                <a:latin typeface="Tahoma" panose="020B0604030504040204" pitchFamily="34" charset="0"/>
                <a:ea typeface="Tahoma" panose="020B0604030504040204" pitchFamily="34" charset="0"/>
                <a:cs typeface="Tahoma" panose="020B0604030504040204" pitchFamily="34" charset="0"/>
              </a:rPr>
              <a:t>רוכש דירת "מחיר מטרה" מתחייב שלא למכור את הדירה לצד שלישי </a:t>
            </a:r>
            <a:r>
              <a:rPr lang="he-IL" sz="2400" b="1" dirty="0">
                <a:solidFill>
                  <a:schemeClr val="tx2"/>
                </a:solidFill>
                <a:latin typeface="Tahoma" panose="020B0604030504040204" pitchFamily="34" charset="0"/>
                <a:ea typeface="Tahoma" panose="020B0604030504040204" pitchFamily="34" charset="0"/>
                <a:cs typeface="Tahoma" panose="020B0604030504040204" pitchFamily="34" charset="0"/>
              </a:rPr>
              <a:t>במשך 5 שנים מיום קבלת טופס 4 לבניין (טופס אכלוס) או במשך 7 שנים ממועד ביצוע ההגרלה</a:t>
            </a:r>
            <a:r>
              <a:rPr lang="he-IL" sz="2400" dirty="0">
                <a:solidFill>
                  <a:schemeClr val="tx2"/>
                </a:solidFill>
                <a:latin typeface="Tahoma" panose="020B0604030504040204" pitchFamily="34" charset="0"/>
                <a:ea typeface="Tahoma" panose="020B0604030504040204" pitchFamily="34" charset="0"/>
                <a:cs typeface="Tahoma" panose="020B0604030504040204" pitchFamily="34" charset="0"/>
              </a:rPr>
              <a:t>, לפי המוקדם מבניהם, אולם יהיה רשאי להשכירה למטרת מגורים. בגין האמור לעיל, תירשם הערת אזהרה בלשכת רישום המקרקעין לטובת משרד הבינוי והשיכון.</a:t>
            </a:r>
          </a:p>
          <a:p>
            <a:pPr algn="just"/>
            <a:endParaRPr lang="he-IL"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gn="just"/>
            <a:r>
              <a:rPr lang="he-IL" sz="2400" dirty="0">
                <a:solidFill>
                  <a:schemeClr val="tx2"/>
                </a:solidFill>
                <a:latin typeface="Tahoma" panose="020B0604030504040204" pitchFamily="34" charset="0"/>
                <a:ea typeface="Tahoma" panose="020B0604030504040204" pitchFamily="34" charset="0"/>
                <a:cs typeface="Tahoma" panose="020B0604030504040204" pitchFamily="34" charset="0"/>
              </a:rPr>
              <a:t>רוכש שיפר הוראה זו וימכור את דירתו לפני תום התקופה האמורה, ישלם </a:t>
            </a:r>
            <a:r>
              <a:rPr lang="he-IL" sz="2400" b="1" dirty="0">
                <a:solidFill>
                  <a:schemeClr val="tx2"/>
                </a:solidFill>
                <a:latin typeface="Tahoma" panose="020B0604030504040204" pitchFamily="34" charset="0"/>
                <a:ea typeface="Tahoma" panose="020B0604030504040204" pitchFamily="34" charset="0"/>
                <a:cs typeface="Tahoma" panose="020B0604030504040204" pitchFamily="34" charset="0"/>
              </a:rPr>
              <a:t>פיצוי בסך של 450,000 ₪ למשרד הבינוי והשיכון ו/או לרשות מקרקעי ישראל.</a:t>
            </a:r>
            <a:endParaRPr lang="he-IL"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gn="just"/>
            <a:endParaRPr lang="he-IL"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gn="just"/>
            <a:r>
              <a:rPr lang="he-IL" sz="2400" dirty="0">
                <a:solidFill>
                  <a:schemeClr val="tx2"/>
                </a:solidFill>
                <a:latin typeface="Tahoma" panose="020B0604030504040204" pitchFamily="34" charset="0"/>
                <a:ea typeface="Tahoma" panose="020B0604030504040204" pitchFamily="34" charset="0"/>
                <a:cs typeface="Tahoma" panose="020B0604030504040204" pitchFamily="34" charset="0"/>
              </a:rPr>
              <a:t>לאור האמור לעיל, כל רוכש דירת "מחיר מטרה" יחתום על תצהיר דירה יחידה וכתב התחייבות לטובת משרד הבינוי והשיכון או מי מטעמו.</a:t>
            </a:r>
          </a:p>
          <a:p>
            <a:endParaRPr lang="he-IL" sz="2000" dirty="0">
              <a:solidFill>
                <a:schemeClr val="tx2"/>
              </a:solidFill>
            </a:endParaRPr>
          </a:p>
          <a:p>
            <a:pPr>
              <a:buFontTx/>
              <a:buNone/>
            </a:pPr>
            <a:endParaRPr lang="en-US" sz="2000" dirty="0">
              <a:solidFill>
                <a:schemeClr val="tx2"/>
              </a:solidFill>
              <a:cs typeface="David" pitchFamily="34" charset="-79"/>
            </a:endParaRPr>
          </a:p>
          <a:p>
            <a:pPr>
              <a:buFontTx/>
              <a:buNone/>
            </a:pPr>
            <a:endParaRPr lang="he-IL" sz="2000" dirty="0"/>
          </a:p>
        </p:txBody>
      </p:sp>
      <p:pic>
        <p:nvPicPr>
          <p:cNvPr id="8" name="Picture 2" descr="C:\Users\MosheK\Desktop\Untitled.jpg"/>
          <p:cNvPicPr>
            <a:picLocks noChangeAspect="1" noChangeArrowheads="1"/>
          </p:cNvPicPr>
          <p:nvPr/>
        </p:nvPicPr>
        <p:blipFill>
          <a:blip r:embed="rId2" cstate="print"/>
          <a:srcRect/>
          <a:stretch>
            <a:fillRect/>
          </a:stretch>
        </p:blipFill>
        <p:spPr bwMode="auto">
          <a:xfrm>
            <a:off x="1" y="5637245"/>
            <a:ext cx="1970795" cy="1220755"/>
          </a:xfrm>
          <a:prstGeom prst="rect">
            <a:avLst/>
          </a:prstGeom>
          <a:noFill/>
        </p:spPr>
      </p:pic>
    </p:spTree>
    <p:extLst>
      <p:ext uri="{BB962C8B-B14F-4D97-AF65-F5344CB8AC3E}">
        <p14:creationId xmlns:p14="http://schemas.microsoft.com/office/powerpoint/2010/main" val="2861549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1680864" y="-219406"/>
            <a:ext cx="14497611" cy="787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a:solidFill>
                <a:prstClr val="white"/>
              </a:solidFill>
            </a:endParaRPr>
          </a:p>
        </p:txBody>
      </p:sp>
      <p:sp>
        <p:nvSpPr>
          <p:cNvPr id="2" name="כותרת 1"/>
          <p:cNvSpPr>
            <a:spLocks noGrp="1"/>
          </p:cNvSpPr>
          <p:nvPr>
            <p:ph type="title"/>
          </p:nvPr>
        </p:nvSpPr>
        <p:spPr/>
        <p:txBody>
          <a:bodyPr/>
          <a:lstStyle/>
          <a:p>
            <a:pPr algn="ctr"/>
            <a:r>
              <a:rPr lang="he-IL" b="1" u="sng" dirty="0">
                <a:latin typeface="Tahoma" panose="020B0604030504040204" pitchFamily="34" charset="0"/>
                <a:ea typeface="Tahoma" panose="020B0604030504040204" pitchFamily="34" charset="0"/>
                <a:cs typeface="Tahoma" panose="020B0604030504040204" pitchFamily="34" charset="0"/>
              </a:rPr>
              <a:t>תצהיר חסר קרקע - בייעוד מקרקעין</a:t>
            </a:r>
            <a:endParaRPr lang="he-IL" u="sng" dirty="0">
              <a:latin typeface="Tahoma" panose="020B0604030504040204" pitchFamily="34" charset="0"/>
              <a:ea typeface="Tahoma" panose="020B0604030504040204" pitchFamily="34" charset="0"/>
              <a:cs typeface="Tahoma" panose="020B0604030504040204" pitchFamily="34" charset="0"/>
            </a:endParaRPr>
          </a:p>
        </p:txBody>
      </p:sp>
      <p:sp>
        <p:nvSpPr>
          <p:cNvPr id="3" name="מציין מיקום תוכן 2"/>
          <p:cNvSpPr>
            <a:spLocks noGrp="1"/>
          </p:cNvSpPr>
          <p:nvPr>
            <p:ph idx="1"/>
          </p:nvPr>
        </p:nvSpPr>
        <p:spPr/>
        <p:txBody>
          <a:bodyPr/>
          <a:lstStyle/>
          <a:p>
            <a:pPr algn="ctr">
              <a:buFontTx/>
              <a:buNone/>
            </a:pPr>
            <a:r>
              <a:rPr lang="he-IL" sz="1600" b="1" dirty="0"/>
              <a:t>	</a:t>
            </a:r>
            <a:endParaRPr lang="he-IL" b="1" u="sng" dirty="0"/>
          </a:p>
          <a:p>
            <a:pPr algn="just"/>
            <a:r>
              <a:rPr lang="he-IL" sz="2400" dirty="0">
                <a:solidFill>
                  <a:schemeClr val="tx2"/>
                </a:solidFill>
                <a:latin typeface="Tahoma" panose="020B0604030504040204" pitchFamily="34" charset="0"/>
                <a:ea typeface="Tahoma" panose="020B0604030504040204" pitchFamily="34" charset="0"/>
                <a:cs typeface="Tahoma" panose="020B0604030504040204" pitchFamily="34" charset="0"/>
              </a:rPr>
              <a:t>רוכש דירת מחיר מטרה מתחייב כי אין לו ו/או לתא משפחתו ו/או למי מיחידיו, זכויות (בחלק שעולה על שליש) בקרקע המיועדת למגורים.</a:t>
            </a:r>
          </a:p>
          <a:p>
            <a:pPr algn="just"/>
            <a:endParaRPr lang="he-IL"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gn="just"/>
            <a:r>
              <a:rPr lang="he-IL" sz="2400" dirty="0">
                <a:solidFill>
                  <a:schemeClr val="tx2"/>
                </a:solidFill>
                <a:latin typeface="Tahoma" panose="020B0604030504040204" pitchFamily="34" charset="0"/>
                <a:ea typeface="Tahoma" panose="020B0604030504040204" pitchFamily="34" charset="0"/>
                <a:cs typeface="Tahoma" panose="020B0604030504040204" pitchFamily="34" charset="0"/>
              </a:rPr>
              <a:t>לאור האמור לעיל, כל רוכש יחתום על תצהיר וכתב התחייבות לטובת משרד הבינוי והשיכון שבו הוא מצהיר כי אין בבעלותו קרקע למגורים.</a:t>
            </a:r>
            <a:endParaRPr lang="he-IL" sz="2400" dirty="0">
              <a:latin typeface="Tahoma" panose="020B0604030504040204" pitchFamily="34" charset="0"/>
              <a:ea typeface="Tahoma" panose="020B0604030504040204" pitchFamily="34" charset="0"/>
              <a:cs typeface="Tahoma" panose="020B0604030504040204" pitchFamily="34" charset="0"/>
            </a:endParaRPr>
          </a:p>
          <a:p>
            <a:endParaRPr lang="he-IL" dirty="0"/>
          </a:p>
        </p:txBody>
      </p:sp>
      <p:pic>
        <p:nvPicPr>
          <p:cNvPr id="6" name="Picture 1" descr="\\Sbsserver\users\moshik\תמונות לברכוץ\תמונות לעיצובים שונים\תמונות שרכשנו\Fotolia_71837684_XX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60" y="4965171"/>
            <a:ext cx="3126808" cy="19535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MosheK\Desktop\Untitled.jpg"/>
          <p:cNvPicPr>
            <a:picLocks noChangeAspect="1" noChangeArrowheads="1"/>
          </p:cNvPicPr>
          <p:nvPr/>
        </p:nvPicPr>
        <p:blipFill>
          <a:blip r:embed="rId3" cstate="print"/>
          <a:srcRect/>
          <a:stretch>
            <a:fillRect/>
          </a:stretch>
        </p:blipFill>
        <p:spPr bwMode="auto">
          <a:xfrm>
            <a:off x="9648395" y="5417840"/>
            <a:ext cx="2325004" cy="1440160"/>
          </a:xfrm>
          <a:prstGeom prst="rect">
            <a:avLst/>
          </a:prstGeom>
          <a:noFill/>
        </p:spPr>
      </p:pic>
    </p:spTree>
    <p:extLst>
      <p:ext uri="{BB962C8B-B14F-4D97-AF65-F5344CB8AC3E}">
        <p14:creationId xmlns:p14="http://schemas.microsoft.com/office/powerpoint/2010/main" val="2782951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1008789" y="-99389"/>
            <a:ext cx="14113568" cy="7776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4416" tIns="37208" rIns="74416" bIns="37208" rtlCol="1" anchor="ctr"/>
          <a:lstStyle/>
          <a:p>
            <a:pPr algn="ctr"/>
            <a:endParaRPr lang="he-IL" sz="2400">
              <a:solidFill>
                <a:prstClr val="white"/>
              </a:solidFill>
            </a:endParaRPr>
          </a:p>
        </p:txBody>
      </p:sp>
      <p:sp>
        <p:nvSpPr>
          <p:cNvPr id="2" name="כותרת 1"/>
          <p:cNvSpPr>
            <a:spLocks noGrp="1"/>
          </p:cNvSpPr>
          <p:nvPr>
            <p:ph type="title"/>
          </p:nvPr>
        </p:nvSpPr>
        <p:spPr/>
        <p:txBody>
          <a:bodyPr/>
          <a:lstStyle/>
          <a:p>
            <a:pPr algn="ctr"/>
            <a:r>
              <a:rPr lang="he-IL" sz="3733" b="1" u="sng" dirty="0">
                <a:latin typeface="Tahoma" panose="020B0604030504040204" pitchFamily="34" charset="0"/>
                <a:ea typeface="Tahoma" panose="020B0604030504040204" pitchFamily="34" charset="0"/>
                <a:cs typeface="Tahoma" panose="020B0604030504040204" pitchFamily="34" charset="0"/>
              </a:rPr>
              <a:t>תצהיר התחייבות – יחסים מיוחדים בין קרובים </a:t>
            </a:r>
          </a:p>
        </p:txBody>
      </p:sp>
      <p:sp>
        <p:nvSpPr>
          <p:cNvPr id="3" name="מציין מיקום תוכן 2"/>
          <p:cNvSpPr>
            <a:spLocks noGrp="1"/>
          </p:cNvSpPr>
          <p:nvPr>
            <p:ph idx="1"/>
          </p:nvPr>
        </p:nvSpPr>
        <p:spPr/>
        <p:txBody>
          <a:bodyPr/>
          <a:lstStyle/>
          <a:p>
            <a:endParaRPr lang="he-IL" dirty="0"/>
          </a:p>
          <a:p>
            <a:pPr marL="0" indent="0" algn="just">
              <a:buNone/>
            </a:pPr>
            <a:r>
              <a:rPr lang="he-IL" sz="2400" dirty="0">
                <a:solidFill>
                  <a:schemeClr val="tx2"/>
                </a:solidFill>
                <a:latin typeface="Tahoma" panose="020B0604030504040204" pitchFamily="34" charset="0"/>
                <a:ea typeface="Tahoma" panose="020B0604030504040204" pitchFamily="34" charset="0"/>
                <a:cs typeface="Tahoma" panose="020B0604030504040204" pitchFamily="34" charset="0"/>
              </a:rPr>
              <a:t>בהתאם להוראות המכרז שנחתם בין חברת "גיא ודורון לוי הנדסה בניה והשקעות בע"מ" לבין מנהל מקרקעי ישראל ומשרד הבינוי והשיכון בפרויקט "מחיר מטרה", הרוכש יחתום על תצהיר ובו הוא מתחייב כי הוא אינו קרוב במישרין או בעקיפין לחברה ו/או למי מבעלי החברה ו/או למי מעובדיה.</a:t>
            </a:r>
          </a:p>
          <a:p>
            <a:endParaRPr lang="he-IL" dirty="0"/>
          </a:p>
          <a:p>
            <a:pPr>
              <a:buNone/>
            </a:pPr>
            <a:endParaRPr lang="he-IL" dirty="0"/>
          </a:p>
          <a:p>
            <a:pPr>
              <a:buNone/>
            </a:pPr>
            <a:endParaRPr lang="he-IL" dirty="0"/>
          </a:p>
        </p:txBody>
      </p:sp>
      <p:pic>
        <p:nvPicPr>
          <p:cNvPr id="7" name="Picture 1" descr="\\Sbsserver\users\moshik\תמונות לברכוץ\תמונות לעיצובים שונים\תמונות שרכשנו\Fotolia_71837684_XX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60" y="4965171"/>
            <a:ext cx="3126808" cy="19535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MosheK\Desktop\Untitled.jpg"/>
          <p:cNvPicPr>
            <a:picLocks noChangeAspect="1" noChangeArrowheads="1"/>
          </p:cNvPicPr>
          <p:nvPr/>
        </p:nvPicPr>
        <p:blipFill>
          <a:blip r:embed="rId3" cstate="print"/>
          <a:srcRect/>
          <a:stretch>
            <a:fillRect/>
          </a:stretch>
        </p:blipFill>
        <p:spPr bwMode="auto">
          <a:xfrm>
            <a:off x="9866997" y="5157192"/>
            <a:ext cx="2325004" cy="1440160"/>
          </a:xfrm>
          <a:prstGeom prst="rect">
            <a:avLst/>
          </a:prstGeom>
          <a:noFill/>
        </p:spPr>
      </p:pic>
    </p:spTree>
    <p:extLst>
      <p:ext uri="{BB962C8B-B14F-4D97-AF65-F5344CB8AC3E}">
        <p14:creationId xmlns:p14="http://schemas.microsoft.com/office/powerpoint/2010/main" val="2641037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כותרת 1"/>
          <p:cNvSpPr>
            <a:spLocks noGrp="1"/>
          </p:cNvSpPr>
          <p:nvPr>
            <p:ph type="title"/>
          </p:nvPr>
        </p:nvSpPr>
        <p:spPr>
          <a:xfrm>
            <a:off x="712567" y="1282455"/>
            <a:ext cx="10972800" cy="1142999"/>
          </a:xfrm>
        </p:spPr>
        <p:txBody>
          <a:bodyPr/>
          <a:lstStyle/>
          <a:p>
            <a:pPr algn="ctr"/>
            <a:r>
              <a:rPr lang="he-IL" b="1" u="sng" dirty="0">
                <a:latin typeface="Tahoma" panose="020B0604030504040204" pitchFamily="34" charset="0"/>
                <a:ea typeface="Tahoma" panose="020B0604030504040204" pitchFamily="34" charset="0"/>
                <a:cs typeface="Tahoma" panose="020B0604030504040204" pitchFamily="34" charset="0"/>
              </a:rPr>
              <a:t>מועד מסירת החזקה בדירה</a:t>
            </a:r>
            <a:br>
              <a:rPr lang="he-IL" b="1" u="sng" dirty="0">
                <a:latin typeface="Tahoma" panose="020B0604030504040204" pitchFamily="34" charset="0"/>
                <a:ea typeface="Tahoma" panose="020B0604030504040204" pitchFamily="34" charset="0"/>
                <a:cs typeface="Tahoma" panose="020B0604030504040204" pitchFamily="34" charset="0"/>
              </a:rPr>
            </a:br>
            <a:endParaRPr lang="he-IL" b="1" u="sng" dirty="0">
              <a:latin typeface="Tahoma" panose="020B0604030504040204" pitchFamily="34" charset="0"/>
              <a:ea typeface="Tahoma" panose="020B0604030504040204" pitchFamily="34" charset="0"/>
              <a:cs typeface="Tahoma" panose="020B0604030504040204" pitchFamily="34" charset="0"/>
            </a:endParaRPr>
          </a:p>
        </p:txBody>
      </p:sp>
      <p:sp>
        <p:nvSpPr>
          <p:cNvPr id="8195" name="מציין מיקום תוכן 3"/>
          <p:cNvSpPr>
            <a:spLocks noGrp="1"/>
          </p:cNvSpPr>
          <p:nvPr>
            <p:ph idx="1"/>
          </p:nvPr>
        </p:nvSpPr>
        <p:spPr>
          <a:xfrm>
            <a:off x="623392" y="1028734"/>
            <a:ext cx="10972800" cy="4389437"/>
          </a:xfrm>
        </p:spPr>
        <p:txBody>
          <a:bodyPr/>
          <a:lstStyle/>
          <a:p>
            <a:pPr algn="ctr"/>
            <a:endParaRPr lang="he-IL" sz="3867" dirty="0"/>
          </a:p>
          <a:p>
            <a:pPr algn="ctr">
              <a:buFont typeface="Wingdings 2" pitchFamily="18" charset="2"/>
              <a:buNone/>
            </a:pPr>
            <a:endParaRPr lang="he-IL" sz="5333" b="1" dirty="0"/>
          </a:p>
          <a:p>
            <a:pPr algn="ctr">
              <a:buNone/>
            </a:pPr>
            <a:r>
              <a:rPr lang="he-IL" sz="4000" b="1" u="sng" dirty="0">
                <a:solidFill>
                  <a:schemeClr val="tx2"/>
                </a:solidFill>
                <a:latin typeface="Tahoma" panose="020B0604030504040204" pitchFamily="34" charset="0"/>
                <a:ea typeface="Tahoma" panose="020B0604030504040204" pitchFamily="34" charset="0"/>
                <a:cs typeface="Tahoma" panose="020B0604030504040204" pitchFamily="34" charset="0"/>
              </a:rPr>
              <a:t>25/07/2029</a:t>
            </a:r>
          </a:p>
          <a:p>
            <a:pPr marL="0" indent="0">
              <a:buNone/>
            </a:pPr>
            <a:endParaRPr lang="he-IL" dirty="0"/>
          </a:p>
        </p:txBody>
      </p:sp>
      <p:pic>
        <p:nvPicPr>
          <p:cNvPr id="8" name="Picture 1" descr="\\Sbsserver\users\moshik\תמונות לברכוץ\תמונות לעיצובים שונים\תמונות שרכשנו\Fotolia_71837684_XX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28" y="5212438"/>
            <a:ext cx="2592288" cy="16196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MosheK\Desktop\Untitled.jpg"/>
          <p:cNvPicPr>
            <a:picLocks noChangeAspect="1" noChangeArrowheads="1"/>
          </p:cNvPicPr>
          <p:nvPr/>
        </p:nvPicPr>
        <p:blipFill>
          <a:blip r:embed="rId3" cstate="print"/>
          <a:srcRect/>
          <a:stretch>
            <a:fillRect/>
          </a:stretch>
        </p:blipFill>
        <p:spPr bwMode="auto">
          <a:xfrm>
            <a:off x="9360363" y="5253203"/>
            <a:ext cx="2325004" cy="1440160"/>
          </a:xfrm>
          <a:prstGeom prst="rect">
            <a:avLst/>
          </a:prstGeom>
          <a:noFill/>
        </p:spPr>
      </p:pic>
    </p:spTree>
    <p:extLst>
      <p:ext uri="{BB962C8B-B14F-4D97-AF65-F5344CB8AC3E}">
        <p14:creationId xmlns:p14="http://schemas.microsoft.com/office/powerpoint/2010/main" val="1013080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1104800" y="-411427"/>
            <a:ext cx="14113568" cy="7776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4416" tIns="37208" rIns="74416" bIns="37208" rtlCol="1" anchor="ctr"/>
          <a:lstStyle/>
          <a:p>
            <a:pPr algn="ctr" defTabSz="744117"/>
            <a:endParaRPr lang="he-IL" sz="1467">
              <a:solidFill>
                <a:prstClr val="white"/>
              </a:solidFill>
            </a:endParaRPr>
          </a:p>
        </p:txBody>
      </p:sp>
      <p:sp>
        <p:nvSpPr>
          <p:cNvPr id="9218" name="כותרת 1"/>
          <p:cNvSpPr>
            <a:spLocks noGrp="1"/>
          </p:cNvSpPr>
          <p:nvPr>
            <p:ph type="title"/>
          </p:nvPr>
        </p:nvSpPr>
        <p:spPr>
          <a:xfrm>
            <a:off x="911424" y="1"/>
            <a:ext cx="10657184" cy="836712"/>
          </a:xfrm>
        </p:spPr>
        <p:txBody>
          <a:bodyPr/>
          <a:lstStyle/>
          <a:p>
            <a:pPr algn="ctr"/>
            <a:r>
              <a:rPr lang="he-IL" sz="3733" b="1" u="sng" dirty="0">
                <a:latin typeface="Tahoma" panose="020B0604030504040204" pitchFamily="34" charset="0"/>
                <a:ea typeface="Tahoma" panose="020B0604030504040204" pitchFamily="34" charset="0"/>
                <a:cs typeface="Tahoma" panose="020B0604030504040204" pitchFamily="34" charset="0"/>
              </a:rPr>
              <a:t>לוח תשלומים </a:t>
            </a:r>
            <a:br>
              <a:rPr lang="he-IL" sz="3733" b="1" u="sng" dirty="0">
                <a:latin typeface="Tahoma" panose="020B0604030504040204" pitchFamily="34" charset="0"/>
                <a:ea typeface="Tahoma" panose="020B0604030504040204" pitchFamily="34" charset="0"/>
                <a:cs typeface="Tahoma" panose="020B0604030504040204" pitchFamily="34" charset="0"/>
              </a:rPr>
            </a:br>
            <a:endParaRPr lang="he-IL" sz="1400" b="1" u="sng"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2" descr="C:\Users\MosheK\Desktop\Untitled.jpg"/>
          <p:cNvPicPr>
            <a:picLocks noChangeAspect="1" noChangeArrowheads="1"/>
          </p:cNvPicPr>
          <p:nvPr/>
        </p:nvPicPr>
        <p:blipFill>
          <a:blip r:embed="rId2" cstate="print"/>
          <a:srcRect/>
          <a:stretch>
            <a:fillRect/>
          </a:stretch>
        </p:blipFill>
        <p:spPr bwMode="auto">
          <a:xfrm>
            <a:off x="1" y="5614735"/>
            <a:ext cx="2015004" cy="1248139"/>
          </a:xfrm>
          <a:prstGeom prst="rect">
            <a:avLst/>
          </a:prstGeom>
          <a:noFill/>
        </p:spPr>
      </p:pic>
      <p:sp>
        <p:nvSpPr>
          <p:cNvPr id="5" name="מציין מיקום תוכן 2">
            <a:extLst>
              <a:ext uri="{FF2B5EF4-FFF2-40B4-BE49-F238E27FC236}">
                <a16:creationId xmlns:a16="http://schemas.microsoft.com/office/drawing/2014/main" id="{2A69010B-916B-A0C3-741C-A5B20BB831B3}"/>
              </a:ext>
            </a:extLst>
          </p:cNvPr>
          <p:cNvSpPr txBox="1">
            <a:spLocks/>
          </p:cNvSpPr>
          <p:nvPr/>
        </p:nvSpPr>
        <p:spPr bwMode="auto">
          <a:xfrm>
            <a:off x="575386" y="1033991"/>
            <a:ext cx="11329259" cy="691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812" tIns="27906" rIns="55812" bIns="27906" numCol="1" anchor="t" anchorCtr="0" compatLnSpc="1">
            <a:prstTxWarp prst="textNoShape">
              <a:avLst/>
            </a:prstTxWarp>
          </a:bodyPr>
          <a:lstStyle>
            <a:lvl1pPr marL="222208" indent="-222208" algn="r" rtl="1" eaLnBrk="0" fontAlgn="base" hangingPunct="0">
              <a:spcBef>
                <a:spcPct val="20000"/>
              </a:spcBef>
              <a:spcAft>
                <a:spcPct val="0"/>
              </a:spcAft>
              <a:buClr>
                <a:srgbClr val="0BD0D9"/>
              </a:buClr>
              <a:buSzPct val="95000"/>
              <a:buFont typeface="Wingdings 2" pitchFamily="18" charset="2"/>
              <a:buChar char=""/>
              <a:defRPr sz="2133" kern="1200">
                <a:solidFill>
                  <a:schemeClr val="tx1"/>
                </a:solidFill>
                <a:latin typeface="+mn-lt"/>
                <a:ea typeface="+mn-ea"/>
                <a:cs typeface="+mn-cs"/>
              </a:defRPr>
            </a:lvl1pPr>
            <a:lvl2pPr marL="520636" indent="-200246" algn="r" rtl="1" eaLnBrk="0" fontAlgn="base" hangingPunct="0">
              <a:spcBef>
                <a:spcPct val="20000"/>
              </a:spcBef>
              <a:spcAft>
                <a:spcPct val="0"/>
              </a:spcAft>
              <a:buClr>
                <a:schemeClr val="accent1"/>
              </a:buClr>
              <a:buSzPct val="85000"/>
              <a:buFont typeface="Wingdings 2" pitchFamily="18" charset="2"/>
              <a:buChar char=""/>
              <a:defRPr sz="1867" kern="1200">
                <a:solidFill>
                  <a:schemeClr val="tx1"/>
                </a:solidFill>
                <a:latin typeface="+mn-lt"/>
                <a:ea typeface="+mn-ea"/>
                <a:cs typeface="+mn-cs"/>
              </a:defRPr>
            </a:lvl2pPr>
            <a:lvl3pPr marL="744136" indent="-200246" algn="r" rtl="1" eaLnBrk="0" fontAlgn="base" hangingPunct="0">
              <a:spcBef>
                <a:spcPct val="20000"/>
              </a:spcBef>
              <a:spcAft>
                <a:spcPct val="0"/>
              </a:spcAft>
              <a:buClr>
                <a:schemeClr val="accent2"/>
              </a:buClr>
              <a:buSzPct val="70000"/>
              <a:buFont typeface="Wingdings 2" pitchFamily="18" charset="2"/>
              <a:buChar char=""/>
              <a:defRPr sz="1733" kern="1200">
                <a:solidFill>
                  <a:schemeClr val="tx1"/>
                </a:solidFill>
                <a:latin typeface="+mn-lt"/>
                <a:ea typeface="+mn-ea"/>
                <a:cs typeface="+mn-cs"/>
              </a:defRPr>
            </a:lvl3pPr>
            <a:lvl4pPr marL="966343" indent="-170530" algn="r" rtl="1" eaLnBrk="0" fontAlgn="base" hangingPunct="0">
              <a:spcBef>
                <a:spcPct val="20000"/>
              </a:spcBef>
              <a:spcAft>
                <a:spcPct val="0"/>
              </a:spcAft>
              <a:buClr>
                <a:srgbClr val="0BD0D9"/>
              </a:buClr>
              <a:buSzPct val="65000"/>
              <a:buFont typeface="Wingdings 2" pitchFamily="18" charset="2"/>
              <a:buChar char=""/>
              <a:defRPr sz="1600" kern="1200">
                <a:solidFill>
                  <a:schemeClr val="tx1"/>
                </a:solidFill>
                <a:latin typeface="+mn-lt"/>
                <a:ea typeface="+mn-ea"/>
                <a:cs typeface="+mn-cs"/>
              </a:defRPr>
            </a:lvl4pPr>
            <a:lvl5pPr marL="1189841" indent="-170530" algn="r" rtl="1" eaLnBrk="0" fontAlgn="base" hangingPunct="0">
              <a:spcBef>
                <a:spcPct val="20000"/>
              </a:spcBef>
              <a:spcAft>
                <a:spcPct val="0"/>
              </a:spcAft>
              <a:buClr>
                <a:srgbClr val="10CF9B"/>
              </a:buClr>
              <a:buSzPct val="65000"/>
              <a:buFont typeface="Wingdings 2" pitchFamily="18" charset="2"/>
              <a:buChar char=""/>
              <a:defRPr sz="1600" kern="1200">
                <a:solidFill>
                  <a:schemeClr val="tx1"/>
                </a:solidFill>
                <a:latin typeface="+mn-lt"/>
                <a:ea typeface="+mn-ea"/>
                <a:cs typeface="+mn-cs"/>
              </a:defRPr>
            </a:lvl5pPr>
            <a:lvl6pPr marL="1413858" indent="-171150" algn="r" rtl="1" eaLnBrk="1" latinLnBrk="0" hangingPunct="1">
              <a:spcBef>
                <a:spcPct val="20000"/>
              </a:spcBef>
              <a:buClr>
                <a:schemeClr val="accent5"/>
              </a:buClr>
              <a:buSzPct val="80000"/>
              <a:buFont typeface="Wingdings 2"/>
              <a:buChar char=""/>
              <a:defRPr kumimoji="0" sz="1467" kern="1200">
                <a:solidFill>
                  <a:schemeClr val="tx1"/>
                </a:solidFill>
                <a:latin typeface="+mn-lt"/>
                <a:ea typeface="+mn-ea"/>
                <a:cs typeface="+mn-cs"/>
              </a:defRPr>
            </a:lvl6pPr>
            <a:lvl7pPr marL="1562685" indent="-148827" algn="r" rtl="1" eaLnBrk="1" latinLnBrk="0" hangingPunct="1">
              <a:spcBef>
                <a:spcPct val="20000"/>
              </a:spcBef>
              <a:buClr>
                <a:schemeClr val="accent6"/>
              </a:buClr>
              <a:buSzPct val="80000"/>
              <a:buFont typeface="Wingdings 2"/>
              <a:buChar char=""/>
              <a:defRPr kumimoji="0" sz="1333" kern="1200" baseline="0">
                <a:solidFill>
                  <a:schemeClr val="tx1"/>
                </a:solidFill>
                <a:latin typeface="+mn-lt"/>
                <a:ea typeface="+mn-ea"/>
                <a:cs typeface="+mn-cs"/>
              </a:defRPr>
            </a:lvl7pPr>
            <a:lvl8pPr marL="1785925" indent="-148827" algn="r" rtl="1" eaLnBrk="1" latinLnBrk="0" hangingPunct="1">
              <a:spcBef>
                <a:spcPct val="20000"/>
              </a:spcBef>
              <a:buClr>
                <a:schemeClr val="tx2"/>
              </a:buClr>
              <a:buChar char="•"/>
              <a:defRPr kumimoji="0" sz="1333" kern="1200">
                <a:solidFill>
                  <a:schemeClr val="tx1"/>
                </a:solidFill>
                <a:latin typeface="+mn-lt"/>
                <a:ea typeface="+mn-ea"/>
                <a:cs typeface="+mn-cs"/>
              </a:defRPr>
            </a:lvl8pPr>
            <a:lvl9pPr marL="2009166" indent="-148827" algn="r" rtl="1" eaLnBrk="1" latinLnBrk="0" hangingPunct="1">
              <a:spcBef>
                <a:spcPct val="20000"/>
              </a:spcBef>
              <a:buClr>
                <a:schemeClr val="tx2"/>
              </a:buClr>
              <a:buFontTx/>
              <a:buChar char="•"/>
              <a:defRPr kumimoji="0" sz="1200" kern="1200" baseline="0">
                <a:solidFill>
                  <a:schemeClr val="tx1"/>
                </a:solidFill>
                <a:latin typeface="+mn-lt"/>
                <a:ea typeface="+mn-ea"/>
                <a:cs typeface="+mn-cs"/>
              </a:defRPr>
            </a:lvl9pPr>
          </a:lstStyle>
          <a:p>
            <a:pPr algn="just" defTabSz="914400">
              <a:buFont typeface="Wingdings 2" pitchFamily="18" charset="2"/>
              <a:buNone/>
            </a:pPr>
            <a:endParaRPr lang="he-IL" sz="1400" dirty="0">
              <a:latin typeface="Tahoma" panose="020B0604030504040204" pitchFamily="34" charset="0"/>
              <a:ea typeface="Tahoma" panose="020B0604030504040204" pitchFamily="34" charset="0"/>
              <a:cs typeface="Tahoma" panose="020B0604030504040204" pitchFamily="34" charset="0"/>
            </a:endParaRPr>
          </a:p>
          <a:p>
            <a:pPr defTabSz="914400"/>
            <a:r>
              <a:rPr lang="he-IL" sz="1400" b="1" dirty="0">
                <a:solidFill>
                  <a:schemeClr val="tx2"/>
                </a:solidFill>
                <a:latin typeface="Tahoma" panose="020B0604030504040204" pitchFamily="34" charset="0"/>
                <a:ea typeface="Tahoma" panose="020B0604030504040204" pitchFamily="34" charset="0"/>
                <a:cs typeface="Tahoma" panose="020B0604030504040204" pitchFamily="34" charset="0"/>
              </a:rPr>
              <a:t>תשלום ראשון המהווה כ- 7% ממחיר התמורה</a:t>
            </a:r>
            <a:r>
              <a:rPr lang="he-IL" sz="1400" dirty="0">
                <a:solidFill>
                  <a:schemeClr val="tx2"/>
                </a:solidFill>
                <a:latin typeface="Tahoma" panose="020B0604030504040204" pitchFamily="34" charset="0"/>
                <a:ea typeface="Tahoma" panose="020B0604030504040204" pitchFamily="34" charset="0"/>
                <a:cs typeface="Tahoma" panose="020B0604030504040204" pitchFamily="34" charset="0"/>
              </a:rPr>
              <a:t> ישולם תוך 7 ימים מיום חתימת הרוכש על חוזה זה באמצעות פנקס השוברים שיימסר לרוכש במעמד החתימה על חוזה המכר. </a:t>
            </a:r>
          </a:p>
          <a:p>
            <a:pPr defTabSz="914400"/>
            <a:r>
              <a:rPr lang="he-IL" sz="1400" b="1" dirty="0">
                <a:solidFill>
                  <a:schemeClr val="tx2"/>
                </a:solidFill>
                <a:latin typeface="Tahoma" panose="020B0604030504040204" pitchFamily="34" charset="0"/>
                <a:ea typeface="Tahoma" panose="020B0604030504040204" pitchFamily="34" charset="0"/>
                <a:cs typeface="Tahoma" panose="020B0604030504040204" pitchFamily="34" charset="0"/>
              </a:rPr>
              <a:t>תשלום שני - השלמה ל-20% </a:t>
            </a:r>
            <a:r>
              <a:rPr lang="he-IL" sz="1400" dirty="0">
                <a:solidFill>
                  <a:schemeClr val="tx2"/>
                </a:solidFill>
                <a:latin typeface="Tahoma" panose="020B0604030504040204" pitchFamily="34" charset="0"/>
                <a:ea typeface="Tahoma" panose="020B0604030504040204" pitchFamily="34" charset="0"/>
                <a:cs typeface="Tahoma" panose="020B0604030504040204" pitchFamily="34" charset="0"/>
              </a:rPr>
              <a:t>מ"התמורה" ישולם עד 45 יום ממועד חתימת הרוכש על חוזה המכר</a:t>
            </a:r>
            <a:r>
              <a:rPr lang="he-IL" dirty="0"/>
              <a:t>.</a:t>
            </a:r>
          </a:p>
          <a:p>
            <a:pPr defTabSz="914400"/>
            <a:r>
              <a:rPr lang="he-IL" sz="1400" b="1" dirty="0">
                <a:solidFill>
                  <a:schemeClr val="tx2"/>
                </a:solidFill>
                <a:latin typeface="Tahoma" panose="020B0604030504040204" pitchFamily="34" charset="0"/>
                <a:ea typeface="Tahoma" panose="020B0604030504040204" pitchFamily="34" charset="0"/>
                <a:cs typeface="Tahoma" panose="020B0604030504040204" pitchFamily="34" charset="0"/>
              </a:rPr>
              <a:t>תשלום שלישי -  10% </a:t>
            </a:r>
            <a:r>
              <a:rPr lang="he-IL" sz="1400" dirty="0">
                <a:solidFill>
                  <a:schemeClr val="tx2"/>
                </a:solidFill>
                <a:latin typeface="Tahoma" panose="020B0604030504040204" pitchFamily="34" charset="0"/>
                <a:ea typeface="Tahoma" panose="020B0604030504040204" pitchFamily="34" charset="0"/>
                <a:cs typeface="Tahoma" panose="020B0604030504040204" pitchFamily="34" charset="0"/>
              </a:rPr>
              <a:t>מ"התמורה" ישולם תוך 3 חודשים מחתימת הרוכש על חוזה המכר ובלבד שהתקבל היתר בנייה לפרויקט.</a:t>
            </a:r>
          </a:p>
          <a:p>
            <a:pPr defTabSz="914400"/>
            <a:r>
              <a:rPr lang="he-IL" sz="1400" b="1" dirty="0">
                <a:solidFill>
                  <a:schemeClr val="tx2"/>
                </a:solidFill>
                <a:latin typeface="Tahoma" panose="020B0604030504040204" pitchFamily="34" charset="0"/>
                <a:ea typeface="Tahoma" panose="020B0604030504040204" pitchFamily="34" charset="0"/>
                <a:cs typeface="Tahoma" panose="020B0604030504040204" pitchFamily="34" charset="0"/>
              </a:rPr>
              <a:t>תשלום רביעי –  10%</a:t>
            </a:r>
            <a:r>
              <a:rPr lang="he-IL" sz="1400" dirty="0">
                <a:solidFill>
                  <a:schemeClr val="tx2"/>
                </a:solidFill>
                <a:latin typeface="Tahoma" panose="020B0604030504040204" pitchFamily="34" charset="0"/>
                <a:ea typeface="Tahoma" panose="020B0604030504040204" pitchFamily="34" charset="0"/>
                <a:cs typeface="Tahoma" panose="020B0604030504040204" pitchFamily="34" charset="0"/>
              </a:rPr>
              <a:t> מ"התמורה" ישולם תוך 6 חודשים מחתימת הרוכש על חוזה המכר ובלבד שהתקבל היתר בנייה לפרויקט.</a:t>
            </a:r>
          </a:p>
          <a:p>
            <a:pPr defTabSz="914400"/>
            <a:r>
              <a:rPr lang="he-IL" sz="1400" b="1" dirty="0">
                <a:solidFill>
                  <a:schemeClr val="tx2"/>
                </a:solidFill>
                <a:latin typeface="Tahoma" panose="020B0604030504040204" pitchFamily="34" charset="0"/>
                <a:ea typeface="Tahoma" panose="020B0604030504040204" pitchFamily="34" charset="0"/>
                <a:cs typeface="Tahoma" panose="020B0604030504040204" pitchFamily="34" charset="0"/>
              </a:rPr>
              <a:t>תשלום חמישי – 10%</a:t>
            </a:r>
            <a:r>
              <a:rPr lang="he-IL" sz="1400" dirty="0">
                <a:solidFill>
                  <a:schemeClr val="tx2"/>
                </a:solidFill>
                <a:latin typeface="Tahoma" panose="020B0604030504040204" pitchFamily="34" charset="0"/>
                <a:ea typeface="Tahoma" panose="020B0604030504040204" pitchFamily="34" charset="0"/>
                <a:cs typeface="Tahoma" panose="020B0604030504040204" pitchFamily="34" charset="0"/>
              </a:rPr>
              <a:t> מ"התמורה" ישולם תוך 12 חודשים מחתימת הרוכש על חוזה המכר ובלבד שהתקבל היתר בנייה לפרויקט.</a:t>
            </a:r>
          </a:p>
          <a:p>
            <a:pPr defTabSz="914400"/>
            <a:r>
              <a:rPr lang="he-IL" sz="1400" b="1" dirty="0">
                <a:solidFill>
                  <a:schemeClr val="tx2"/>
                </a:solidFill>
                <a:latin typeface="Tahoma" panose="020B0604030504040204" pitchFamily="34" charset="0"/>
                <a:ea typeface="Tahoma" panose="020B0604030504040204" pitchFamily="34" charset="0"/>
                <a:cs typeface="Tahoma" panose="020B0604030504040204" pitchFamily="34" charset="0"/>
              </a:rPr>
              <a:t>תשלום שישי –   10% </a:t>
            </a:r>
            <a:r>
              <a:rPr lang="he-IL" sz="1400" dirty="0">
                <a:solidFill>
                  <a:schemeClr val="tx2"/>
                </a:solidFill>
                <a:latin typeface="Tahoma" panose="020B0604030504040204" pitchFamily="34" charset="0"/>
                <a:ea typeface="Tahoma" panose="020B0604030504040204" pitchFamily="34" charset="0"/>
                <a:cs typeface="Tahoma" panose="020B0604030504040204" pitchFamily="34" charset="0"/>
              </a:rPr>
              <a:t>מ"התמורה" ישולם תוך 18 חודשים מחתימת הרוכש על חוזה המכר ובלבד שהתקבל היתר בנייה לפרויקט.</a:t>
            </a:r>
          </a:p>
          <a:p>
            <a:pPr defTabSz="914400"/>
            <a:r>
              <a:rPr lang="he-IL" sz="1400" b="1" dirty="0">
                <a:solidFill>
                  <a:schemeClr val="tx2"/>
                </a:solidFill>
                <a:latin typeface="Tahoma" panose="020B0604030504040204" pitchFamily="34" charset="0"/>
                <a:ea typeface="Tahoma" panose="020B0604030504040204" pitchFamily="34" charset="0"/>
                <a:cs typeface="Tahoma" panose="020B0604030504040204" pitchFamily="34" charset="0"/>
              </a:rPr>
              <a:t>תשלום שביעי – 10% </a:t>
            </a:r>
            <a:r>
              <a:rPr lang="he-IL" sz="1400" dirty="0">
                <a:solidFill>
                  <a:schemeClr val="tx2"/>
                </a:solidFill>
                <a:latin typeface="Tahoma" panose="020B0604030504040204" pitchFamily="34" charset="0"/>
                <a:ea typeface="Tahoma" panose="020B0604030504040204" pitchFamily="34" charset="0"/>
                <a:cs typeface="Tahoma" panose="020B0604030504040204" pitchFamily="34" charset="0"/>
              </a:rPr>
              <a:t>מ"התמורה" ישולם תוך 24 חודשים מחתימת הרוכש על חוזה המכר ובלבד שהתקבל היתר בנייה לפרויקט.</a:t>
            </a:r>
          </a:p>
          <a:p>
            <a:pPr defTabSz="914400"/>
            <a:r>
              <a:rPr lang="he-IL" sz="1400" b="1" dirty="0">
                <a:solidFill>
                  <a:schemeClr val="tx2"/>
                </a:solidFill>
                <a:latin typeface="Tahoma" panose="020B0604030504040204" pitchFamily="34" charset="0"/>
                <a:ea typeface="Tahoma" panose="020B0604030504040204" pitchFamily="34" charset="0"/>
                <a:cs typeface="Tahoma" panose="020B0604030504040204" pitchFamily="34" charset="0"/>
              </a:rPr>
              <a:t>תשלום שמיני –  10% </a:t>
            </a:r>
            <a:r>
              <a:rPr lang="he-IL" sz="1400" dirty="0">
                <a:solidFill>
                  <a:schemeClr val="tx2"/>
                </a:solidFill>
                <a:latin typeface="Tahoma" panose="020B0604030504040204" pitchFamily="34" charset="0"/>
                <a:ea typeface="Tahoma" panose="020B0604030504040204" pitchFamily="34" charset="0"/>
                <a:cs typeface="Tahoma" panose="020B0604030504040204" pitchFamily="34" charset="0"/>
              </a:rPr>
              <a:t>מ"התמורה" ישולם תוך 30 חודשים מחתימת הרוכש על חוזה המכר ובלבד שהתקבל היתר בנייה לפרויקט.</a:t>
            </a:r>
          </a:p>
          <a:p>
            <a:pPr defTabSz="914400"/>
            <a:r>
              <a:rPr lang="he-IL" sz="1400" b="1" dirty="0">
                <a:solidFill>
                  <a:schemeClr val="tx2"/>
                </a:solidFill>
                <a:latin typeface="Tahoma" panose="020B0604030504040204" pitchFamily="34" charset="0"/>
                <a:ea typeface="Tahoma" panose="020B0604030504040204" pitchFamily="34" charset="0"/>
                <a:cs typeface="Tahoma" panose="020B0604030504040204" pitchFamily="34" charset="0"/>
              </a:rPr>
              <a:t>תשלום תשיעי – 10% </a:t>
            </a:r>
            <a:r>
              <a:rPr lang="he-IL" sz="1400" dirty="0">
                <a:solidFill>
                  <a:schemeClr val="tx2"/>
                </a:solidFill>
                <a:latin typeface="Tahoma" panose="020B0604030504040204" pitchFamily="34" charset="0"/>
                <a:ea typeface="Tahoma" panose="020B0604030504040204" pitchFamily="34" charset="0"/>
                <a:cs typeface="Tahoma" panose="020B0604030504040204" pitchFamily="34" charset="0"/>
              </a:rPr>
              <a:t>מ"התמורה" ישולם תוך 36 חודשים מחתימת הרוכש על חוזה המכר ובלבד שהתקבל היתר בנייה לפרויקט.</a:t>
            </a:r>
          </a:p>
          <a:p>
            <a:pPr defTabSz="914400"/>
            <a:r>
              <a:rPr lang="he-IL" sz="1400" b="1" dirty="0">
                <a:solidFill>
                  <a:schemeClr val="tx2"/>
                </a:solidFill>
                <a:latin typeface="Tahoma" panose="020B0604030504040204" pitchFamily="34" charset="0"/>
                <a:ea typeface="Tahoma" panose="020B0604030504040204" pitchFamily="34" charset="0"/>
                <a:cs typeface="Tahoma" panose="020B0604030504040204" pitchFamily="34" charset="0"/>
              </a:rPr>
              <a:t>תשלום אחרון – 10%</a:t>
            </a:r>
            <a:r>
              <a:rPr lang="he-IL" sz="1400" dirty="0">
                <a:solidFill>
                  <a:schemeClr val="tx2"/>
                </a:solidFill>
                <a:latin typeface="Tahoma" panose="020B0604030504040204" pitchFamily="34" charset="0"/>
                <a:ea typeface="Tahoma" panose="020B0604030504040204" pitchFamily="34" charset="0"/>
                <a:cs typeface="Tahoma" panose="020B0604030504040204" pitchFamily="34" charset="0"/>
              </a:rPr>
              <a:t> מ"התמורה" ישולמו 7 ימים לפני מועד מסירת הדירה בפועל לידי הרוכש.</a:t>
            </a:r>
          </a:p>
          <a:p>
            <a:pPr algn="just" defTabSz="914400"/>
            <a:endParaRPr lang="he-IL" sz="14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gn="just" defTabSz="914400"/>
            <a:r>
              <a:rPr lang="he-IL" sz="1400" b="1" dirty="0">
                <a:solidFill>
                  <a:schemeClr val="tx2"/>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התשלום השלישי ואילך, יוצמד ל"מדד תשומות הבניה למגורים" (על פי האמור בחוק) בהתאם לתנאי המכרז וכפי שמפורט בנספח א' לחוזה המכר (לוח התשלומים).</a:t>
            </a:r>
          </a:p>
          <a:p>
            <a:pPr algn="just" defTabSz="914400">
              <a:buFont typeface="Arial" pitchFamily="34" charset="0"/>
              <a:buChar char="•"/>
            </a:pPr>
            <a:endParaRPr lang="he-IL" sz="1400" b="1" u="sng"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0" indent="0" defTabSz="914400">
              <a:buFont typeface="Wingdings 2" pitchFamily="18" charset="2"/>
              <a:buNone/>
            </a:pPr>
            <a:br>
              <a:rPr lang="en-US" sz="1600" dirty="0">
                <a:latin typeface="Tahoma" panose="020B0604030504040204" pitchFamily="34" charset="0"/>
                <a:ea typeface="Tahoma" panose="020B0604030504040204" pitchFamily="34" charset="0"/>
                <a:cs typeface="Tahoma" panose="020B0604030504040204" pitchFamily="34" charset="0"/>
              </a:rPr>
            </a:br>
            <a:r>
              <a:rPr lang="he-IL" sz="1600" b="1" u="sng" dirty="0">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he-IL" sz="1600" dirty="0">
              <a:latin typeface="Tahoma" panose="020B0604030504040204" pitchFamily="34" charset="0"/>
              <a:ea typeface="Tahoma" panose="020B0604030504040204" pitchFamily="34" charset="0"/>
              <a:cs typeface="Tahoma" panose="020B0604030504040204" pitchFamily="34" charset="0"/>
            </a:endParaRPr>
          </a:p>
          <a:p>
            <a:pPr defTabSz="914400"/>
            <a:endParaRPr lang="en-US" sz="1600" dirty="0">
              <a:latin typeface="Tahoma" panose="020B0604030504040204" pitchFamily="34" charset="0"/>
              <a:ea typeface="Tahoma" panose="020B0604030504040204" pitchFamily="34" charset="0"/>
              <a:cs typeface="Tahoma" panose="020B0604030504040204" pitchFamily="34" charset="0"/>
            </a:endParaRPr>
          </a:p>
          <a:p>
            <a:pPr defTabSz="914400"/>
            <a:endParaRPr lang="en-US" sz="1600" dirty="0">
              <a:latin typeface="Tahoma" panose="020B0604030504040204" pitchFamily="34" charset="0"/>
              <a:ea typeface="Tahoma" panose="020B0604030504040204" pitchFamily="34" charset="0"/>
              <a:cs typeface="Tahoma" panose="020B0604030504040204" pitchFamily="34" charset="0"/>
            </a:endParaRPr>
          </a:p>
          <a:p>
            <a:pPr defTabSz="914400">
              <a:buFont typeface="Wingdings 2" pitchFamily="18" charset="2"/>
              <a:buNone/>
            </a:pPr>
            <a:endParaRPr lang="he-IL" sz="1600" dirty="0">
              <a:latin typeface="Tahoma" panose="020B0604030504040204" pitchFamily="34" charset="0"/>
              <a:ea typeface="Tahoma" panose="020B0604030504040204" pitchFamily="34" charset="0"/>
              <a:cs typeface="Tahoma" panose="020B0604030504040204" pitchFamily="34" charset="0"/>
            </a:endParaRPr>
          </a:p>
          <a:p>
            <a:pPr defTabSz="914400">
              <a:buFont typeface="Wingdings" pitchFamily="2" charset="2"/>
              <a:buChar char="§"/>
            </a:pPr>
            <a:endParaRPr lang="he-IL" sz="1600" dirty="0">
              <a:latin typeface="Tahoma" panose="020B0604030504040204" pitchFamily="34" charset="0"/>
              <a:ea typeface="Tahoma" panose="020B0604030504040204" pitchFamily="34" charset="0"/>
              <a:cs typeface="Tahoma" panose="020B0604030504040204" pitchFamily="34" charset="0"/>
            </a:endParaRPr>
          </a:p>
          <a:p>
            <a:pPr defTabSz="914400"/>
            <a:endParaRPr lang="he-IL"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70699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6"/>
          <p:cNvSpPr/>
          <p:nvPr/>
        </p:nvSpPr>
        <p:spPr>
          <a:xfrm>
            <a:off x="-816768" y="-88915"/>
            <a:ext cx="14113568" cy="7776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4416" tIns="37208" rIns="74416" bIns="37208" rtlCol="1" anchor="ctr"/>
          <a:lstStyle/>
          <a:p>
            <a:pPr algn="ctr"/>
            <a:endParaRPr lang="he-IL" sz="2400">
              <a:solidFill>
                <a:prstClr val="white"/>
              </a:solidFill>
            </a:endParaRPr>
          </a:p>
        </p:txBody>
      </p:sp>
      <p:sp>
        <p:nvSpPr>
          <p:cNvPr id="10242" name="כותרת 1"/>
          <p:cNvSpPr>
            <a:spLocks noGrp="1"/>
          </p:cNvSpPr>
          <p:nvPr>
            <p:ph type="title"/>
          </p:nvPr>
        </p:nvSpPr>
        <p:spPr>
          <a:xfrm>
            <a:off x="623392" y="260653"/>
            <a:ext cx="10972800" cy="1142999"/>
          </a:xfrm>
        </p:spPr>
        <p:txBody>
          <a:bodyPr/>
          <a:lstStyle/>
          <a:p>
            <a:pPr algn="ctr" eaLnBrk="1" hangingPunct="1"/>
            <a:br>
              <a:rPr lang="he-IL" sz="1600" b="1" dirty="0"/>
            </a:br>
            <a:r>
              <a:rPr lang="he-IL" sz="2667" b="1" u="sng" dirty="0">
                <a:latin typeface="Tahoma" panose="020B0604030504040204" pitchFamily="34" charset="0"/>
                <a:ea typeface="Tahoma" panose="020B0604030504040204" pitchFamily="34" charset="0"/>
                <a:cs typeface="Tahoma" panose="020B0604030504040204" pitchFamily="34" charset="0"/>
              </a:rPr>
              <a:t>ליווי בנקאי סגור של הפרויקט - חוק המכר (דירות) </a:t>
            </a:r>
            <a:br>
              <a:rPr lang="he-IL" sz="2667" b="1" u="sng" dirty="0">
                <a:latin typeface="Tahoma" panose="020B0604030504040204" pitchFamily="34" charset="0"/>
                <a:ea typeface="Tahoma" panose="020B0604030504040204" pitchFamily="34" charset="0"/>
                <a:cs typeface="Tahoma" panose="020B0604030504040204" pitchFamily="34" charset="0"/>
              </a:rPr>
            </a:br>
            <a:r>
              <a:rPr lang="he-IL" sz="2667" b="1" u="sng" dirty="0">
                <a:latin typeface="Tahoma" panose="020B0604030504040204" pitchFamily="34" charset="0"/>
                <a:ea typeface="Tahoma" panose="020B0604030504040204" pitchFamily="34" charset="0"/>
                <a:cs typeface="Tahoma" panose="020B0604030504040204" pitchFamily="34" charset="0"/>
              </a:rPr>
              <a:t>(הבטחת השקעות של רוכשי דירות) תשל"ה - 1974</a:t>
            </a:r>
            <a:endParaRPr lang="he-IL" sz="2667" u="sng" dirty="0">
              <a:latin typeface="Tahoma" panose="020B0604030504040204" pitchFamily="34" charset="0"/>
              <a:ea typeface="Tahoma" panose="020B0604030504040204" pitchFamily="34" charset="0"/>
              <a:cs typeface="Tahoma" panose="020B0604030504040204" pitchFamily="34" charset="0"/>
            </a:endParaRPr>
          </a:p>
        </p:txBody>
      </p:sp>
      <p:sp>
        <p:nvSpPr>
          <p:cNvPr id="10243" name="מציין מיקום תוכן 2"/>
          <p:cNvSpPr>
            <a:spLocks noGrp="1"/>
          </p:cNvSpPr>
          <p:nvPr>
            <p:ph idx="1"/>
          </p:nvPr>
        </p:nvSpPr>
        <p:spPr>
          <a:xfrm>
            <a:off x="1007435" y="1604799"/>
            <a:ext cx="10972800" cy="4389437"/>
          </a:xfrm>
        </p:spPr>
        <p:txBody>
          <a:bodyPr/>
          <a:lstStyle/>
          <a:p>
            <a:endParaRPr lang="he-IL"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he-IL" sz="2400" dirty="0">
                <a:solidFill>
                  <a:schemeClr val="tx2"/>
                </a:solidFill>
                <a:latin typeface="Tahoma" panose="020B0604030504040204" pitchFamily="34" charset="0"/>
                <a:ea typeface="Tahoma" panose="020B0604030504040204" pitchFamily="34" charset="0"/>
                <a:cs typeface="Tahoma" panose="020B0604030504040204" pitchFamily="34" charset="0"/>
              </a:rPr>
              <a:t>הפרויקט מלווה ע"י בנק הפועלים בע"מ.</a:t>
            </a:r>
          </a:p>
          <a:p>
            <a:pPr>
              <a:buFontTx/>
              <a:buNone/>
            </a:pPr>
            <a:endParaRPr lang="he-IL"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he-IL" sz="2400" dirty="0">
                <a:solidFill>
                  <a:schemeClr val="tx2"/>
                </a:solidFill>
                <a:latin typeface="Tahoma" panose="020B0604030504040204" pitchFamily="34" charset="0"/>
                <a:ea typeface="Tahoma" panose="020B0604030504040204" pitchFamily="34" charset="0"/>
                <a:cs typeface="Tahoma" panose="020B0604030504040204" pitchFamily="34" charset="0"/>
              </a:rPr>
              <a:t>תשלום התמורה ייעשה באמצעות פנקס שוברים ייעודי לכל דירה בפרויקט אשר יימסר לרוכש במעמד החתימה על חוזה המכר.</a:t>
            </a:r>
          </a:p>
          <a:p>
            <a:pPr>
              <a:buFontTx/>
              <a:buNone/>
            </a:pPr>
            <a:endParaRPr lang="he-IL"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he-IL" sz="2400" dirty="0">
                <a:solidFill>
                  <a:schemeClr val="tx2"/>
                </a:solidFill>
                <a:latin typeface="Tahoma" panose="020B0604030504040204" pitchFamily="34" charset="0"/>
                <a:ea typeface="Tahoma" panose="020B0604030504040204" pitchFamily="34" charset="0"/>
                <a:cs typeface="Tahoma" panose="020B0604030504040204" pitchFamily="34" charset="0"/>
              </a:rPr>
              <a:t>בעבור כל תשלום שישולם ע"י הרוכש, תונפק ערבות חוק מכר בהתאם לחוק.</a:t>
            </a:r>
          </a:p>
          <a:p>
            <a:pPr marL="0" indent="0">
              <a:buNone/>
            </a:pPr>
            <a:endParaRPr lang="he-IL" sz="2000" dirty="0"/>
          </a:p>
          <a:p>
            <a:pPr marL="0" indent="0" eaLnBrk="1" hangingPunct="1">
              <a:buNone/>
            </a:pPr>
            <a:endParaRPr lang="he-IL" sz="2000" dirty="0"/>
          </a:p>
        </p:txBody>
      </p:sp>
      <p:pic>
        <p:nvPicPr>
          <p:cNvPr id="5" name="Picture 2" descr="hmbig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351" y="6165305"/>
            <a:ext cx="2024747" cy="45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descr="\\Sbsserver\users\moshik\תמונות לברכוץ\תמונות לעיצובים שונים\תמונות שרכשנו\Fotolia_71837684_XX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49" y="4904439"/>
            <a:ext cx="3126808" cy="19535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MosheK\Desktop\Untitled.jpg"/>
          <p:cNvPicPr>
            <a:picLocks noChangeAspect="1" noChangeArrowheads="1"/>
          </p:cNvPicPr>
          <p:nvPr/>
        </p:nvPicPr>
        <p:blipFill>
          <a:blip r:embed="rId4" cstate="print"/>
          <a:srcRect/>
          <a:stretch>
            <a:fillRect/>
          </a:stretch>
        </p:blipFill>
        <p:spPr bwMode="auto">
          <a:xfrm>
            <a:off x="9648395" y="5253203"/>
            <a:ext cx="2325004" cy="1440160"/>
          </a:xfrm>
          <a:prstGeom prst="rect">
            <a:avLst/>
          </a:prstGeom>
          <a:noFill/>
        </p:spPr>
      </p:pic>
    </p:spTree>
    <p:extLst>
      <p:ext uri="{BB962C8B-B14F-4D97-AF65-F5344CB8AC3E}">
        <p14:creationId xmlns:p14="http://schemas.microsoft.com/office/powerpoint/2010/main" val="2839099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E2AFB356-E8AA-4E55-BF3C-0E9D2A16DC47}"/>
              </a:ext>
            </a:extLst>
          </p:cNvPr>
          <p:cNvSpPr txBox="1"/>
          <p:nvPr/>
        </p:nvSpPr>
        <p:spPr>
          <a:xfrm>
            <a:off x="3048000" y="76200"/>
            <a:ext cx="6229350" cy="584775"/>
          </a:xfrm>
          <a:prstGeom prst="rect">
            <a:avLst/>
          </a:prstGeom>
          <a:noFill/>
        </p:spPr>
        <p:txBody>
          <a:bodyPr wrap="square" rtlCol="0">
            <a:spAutoFit/>
          </a:bodyPr>
          <a:lstStyle/>
          <a:p>
            <a:pPr algn="ctr"/>
            <a:r>
              <a:rPr lang="he-IL" sz="3200" b="1" dirty="0">
                <a:latin typeface="Tahoma" panose="020B0604030504040204" pitchFamily="34" charset="0"/>
                <a:ea typeface="Tahoma" panose="020B0604030504040204" pitchFamily="34" charset="0"/>
                <a:cs typeface="Tahoma" panose="020B0604030504040204" pitchFamily="34" charset="0"/>
              </a:rPr>
              <a:t>תוכן המצגת:</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7" name="תיבת טקסט 6">
            <a:extLst>
              <a:ext uri="{FF2B5EF4-FFF2-40B4-BE49-F238E27FC236}">
                <a16:creationId xmlns:a16="http://schemas.microsoft.com/office/drawing/2014/main" id="{7CFC3D26-EB63-4DCB-97E9-15600CF5244D}"/>
              </a:ext>
            </a:extLst>
          </p:cNvPr>
          <p:cNvSpPr txBox="1"/>
          <p:nvPr/>
        </p:nvSpPr>
        <p:spPr>
          <a:xfrm>
            <a:off x="4369618" y="1559365"/>
            <a:ext cx="6848475" cy="2585323"/>
          </a:xfrm>
          <a:prstGeom prst="rect">
            <a:avLst/>
          </a:prstGeom>
          <a:noFill/>
        </p:spPr>
        <p:txBody>
          <a:bodyPr wrap="square" rtlCol="0">
            <a:spAutoFit/>
          </a:bodyPr>
          <a:lstStyle/>
          <a:p>
            <a:pPr marL="285750" indent="-285750" algn="r" rtl="1">
              <a:lnSpc>
                <a:spcPct val="200000"/>
              </a:lnSpc>
              <a:buFont typeface="Wingdings" panose="05000000000000000000" pitchFamily="2" charset="2"/>
              <a:buChar char="v"/>
            </a:pPr>
            <a:r>
              <a:rPr lang="he-IL" sz="2400" dirty="0">
                <a:latin typeface="Tahoma" panose="020B0604030504040204" pitchFamily="34" charset="0"/>
                <a:ea typeface="Tahoma" panose="020B0604030504040204" pitchFamily="34" charset="0"/>
                <a:cs typeface="Tahoma" panose="020B0604030504040204" pitchFamily="34" charset="0"/>
              </a:rPr>
              <a:t>סקירה על השכונה והפרויקט.</a:t>
            </a:r>
          </a:p>
          <a:p>
            <a:pPr marL="285750" indent="-285750" algn="r" rtl="1">
              <a:lnSpc>
                <a:spcPct val="200000"/>
              </a:lnSpc>
              <a:buFont typeface="Wingdings" panose="05000000000000000000" pitchFamily="2" charset="2"/>
              <a:buChar char="v"/>
            </a:pPr>
            <a:r>
              <a:rPr lang="he-IL" sz="2400" dirty="0">
                <a:latin typeface="Tahoma" panose="020B0604030504040204" pitchFamily="34" charset="0"/>
                <a:ea typeface="Tahoma" panose="020B0604030504040204" pitchFamily="34" charset="0"/>
                <a:cs typeface="Tahoma" panose="020B0604030504040204" pitchFamily="34" charset="0"/>
              </a:rPr>
              <a:t>סקירת תהליך הרכישה במסגרת מחיר מטרה.</a:t>
            </a:r>
          </a:p>
          <a:p>
            <a:pPr marL="285750" indent="-285750" algn="r" rtl="1">
              <a:lnSpc>
                <a:spcPct val="200000"/>
              </a:lnSpc>
              <a:buFont typeface="Wingdings" panose="05000000000000000000" pitchFamily="2" charset="2"/>
              <a:buChar char="v"/>
            </a:pPr>
            <a:r>
              <a:rPr lang="he-IL" sz="2400" dirty="0">
                <a:latin typeface="Tahoma" panose="020B0604030504040204" pitchFamily="34" charset="0"/>
                <a:ea typeface="Tahoma" panose="020B0604030504040204" pitchFamily="34" charset="0"/>
                <a:cs typeface="Tahoma" panose="020B0604030504040204" pitchFamily="34" charset="0"/>
              </a:rPr>
              <a:t>סקירה משפטית.</a:t>
            </a:r>
          </a:p>
          <a:p>
            <a:pPr algn="r" rtl="1"/>
            <a:endParaRPr lang="en-US" dirty="0"/>
          </a:p>
        </p:txBody>
      </p:sp>
      <p:pic>
        <p:nvPicPr>
          <p:cNvPr id="3" name="תמונה 2" descr="תמונה שמכילה גרפיקה, עיצוב גרפי, סמל, לוגו&#10;&#10;התיאור נוצר באופן אוטומטי">
            <a:extLst>
              <a:ext uri="{FF2B5EF4-FFF2-40B4-BE49-F238E27FC236}">
                <a16:creationId xmlns:a16="http://schemas.microsoft.com/office/drawing/2014/main" id="{70A0EE9A-AD73-3293-8E77-BE63B1FA1010}"/>
              </a:ext>
            </a:extLst>
          </p:cNvPr>
          <p:cNvPicPr>
            <a:picLocks noChangeAspect="1"/>
          </p:cNvPicPr>
          <p:nvPr/>
        </p:nvPicPr>
        <p:blipFill rotWithShape="1">
          <a:blip r:embed="rId2">
            <a:extLst>
              <a:ext uri="{28A0092B-C50C-407E-A947-70E740481C1C}">
                <a14:useLocalDpi xmlns:a14="http://schemas.microsoft.com/office/drawing/2010/main" val="0"/>
              </a:ext>
            </a:extLst>
          </a:blip>
          <a:srcRect l="51943"/>
          <a:stretch/>
        </p:blipFill>
        <p:spPr>
          <a:xfrm>
            <a:off x="256032" y="4891695"/>
            <a:ext cx="1133856" cy="1250486"/>
          </a:xfrm>
          <a:prstGeom prst="rect">
            <a:avLst/>
          </a:prstGeom>
        </p:spPr>
      </p:pic>
    </p:spTree>
    <p:extLst>
      <p:ext uri="{BB962C8B-B14F-4D97-AF65-F5344CB8AC3E}">
        <p14:creationId xmlns:p14="http://schemas.microsoft.com/office/powerpoint/2010/main" val="633337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1008789" y="-99389"/>
            <a:ext cx="14113568" cy="7776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4416" tIns="37208" rIns="74416" bIns="37208" rtlCol="1" anchor="ctr"/>
          <a:lstStyle/>
          <a:p>
            <a:pPr algn="ctr"/>
            <a:endParaRPr lang="he-IL" sz="2400">
              <a:solidFill>
                <a:prstClr val="white"/>
              </a:solidFill>
            </a:endParaRPr>
          </a:p>
        </p:txBody>
      </p:sp>
      <p:sp>
        <p:nvSpPr>
          <p:cNvPr id="11266" name="כותרת 1"/>
          <p:cNvSpPr>
            <a:spLocks noGrp="1"/>
          </p:cNvSpPr>
          <p:nvPr>
            <p:ph type="title"/>
          </p:nvPr>
        </p:nvSpPr>
        <p:spPr>
          <a:xfrm>
            <a:off x="609600" y="704857"/>
            <a:ext cx="10972800" cy="515903"/>
          </a:xfrm>
        </p:spPr>
        <p:txBody>
          <a:bodyPr/>
          <a:lstStyle/>
          <a:p>
            <a:pPr algn="ctr" eaLnBrk="1" hangingPunct="1"/>
            <a:r>
              <a:rPr lang="he-IL" b="1" u="sng" dirty="0">
                <a:latin typeface="Tahoma" panose="020B0604030504040204" pitchFamily="34" charset="0"/>
                <a:ea typeface="Tahoma" panose="020B0604030504040204" pitchFamily="34" charset="0"/>
                <a:cs typeface="Tahoma" panose="020B0604030504040204" pitchFamily="34" charset="0"/>
              </a:rPr>
              <a:t>מצב המקרקעין</a:t>
            </a:r>
          </a:p>
        </p:txBody>
      </p:sp>
      <p:sp>
        <p:nvSpPr>
          <p:cNvPr id="3" name="מציין מיקום תוכן 2"/>
          <p:cNvSpPr>
            <a:spLocks noGrp="1"/>
          </p:cNvSpPr>
          <p:nvPr>
            <p:ph idx="1"/>
          </p:nvPr>
        </p:nvSpPr>
        <p:spPr>
          <a:xfrm>
            <a:off x="431371" y="1316765"/>
            <a:ext cx="10972800" cy="3744416"/>
          </a:xfrm>
        </p:spPr>
        <p:txBody>
          <a:bodyPr>
            <a:normAutofit/>
          </a:bodyPr>
          <a:lstStyle/>
          <a:p>
            <a:pPr>
              <a:lnSpc>
                <a:spcPct val="90000"/>
              </a:lnSpc>
              <a:defRPr/>
            </a:pPr>
            <a:endParaRPr lang="he-IL" sz="2533" dirty="0">
              <a:latin typeface="Tahoma" panose="020B0604030504040204" pitchFamily="34" charset="0"/>
              <a:ea typeface="Tahoma" panose="020B0604030504040204" pitchFamily="34" charset="0"/>
              <a:cs typeface="Tahoma" panose="020B0604030504040204" pitchFamily="34" charset="0"/>
            </a:endParaRPr>
          </a:p>
          <a:p>
            <a:pPr>
              <a:lnSpc>
                <a:spcPct val="90000"/>
              </a:lnSpc>
              <a:defRPr/>
            </a:pPr>
            <a:r>
              <a:rPr lang="he-IL" sz="2533" dirty="0">
                <a:solidFill>
                  <a:schemeClr val="tx2"/>
                </a:solidFill>
                <a:latin typeface="Tahoma" panose="020B0604030504040204" pitchFamily="34" charset="0"/>
                <a:ea typeface="Tahoma" panose="020B0604030504040204" pitchFamily="34" charset="0"/>
                <a:cs typeface="Tahoma" panose="020B0604030504040204" pitchFamily="34" charset="0"/>
              </a:rPr>
              <a:t>קיים חוזה חכירה מהוון עם רשות מקרקעי ישראל לתקופה של 98 שנים עם אופציה להארכה של 98 שנים נוספות.</a:t>
            </a:r>
          </a:p>
          <a:p>
            <a:pPr>
              <a:lnSpc>
                <a:spcPct val="90000"/>
              </a:lnSpc>
              <a:buNone/>
              <a:defRPr/>
            </a:pPr>
            <a:endParaRPr lang="he-IL" sz="2533"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nSpc>
                <a:spcPct val="90000"/>
              </a:lnSpc>
              <a:defRPr/>
            </a:pPr>
            <a:r>
              <a:rPr lang="he-IL" sz="2533" dirty="0">
                <a:solidFill>
                  <a:schemeClr val="tx2"/>
                </a:solidFill>
                <a:latin typeface="Tahoma" panose="020B0604030504040204" pitchFamily="34" charset="0"/>
                <a:ea typeface="Tahoma" panose="020B0604030504040204" pitchFamily="34" charset="0"/>
                <a:cs typeface="Tahoma" panose="020B0604030504040204" pitchFamily="34" charset="0"/>
              </a:rPr>
              <a:t>בהתאם לתקופות הנקובות בחוק המכר – הבניינים בפרויקט יירשמו כבתים משותפים והזכויות יירשמו על שם הרוכשים.</a:t>
            </a:r>
          </a:p>
          <a:p>
            <a:pPr>
              <a:lnSpc>
                <a:spcPct val="90000"/>
              </a:lnSpc>
              <a:buFontTx/>
              <a:buNone/>
              <a:defRPr/>
            </a:pPr>
            <a:endParaRPr lang="he-IL" sz="2533"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nSpc>
                <a:spcPct val="90000"/>
              </a:lnSpc>
              <a:defRPr/>
            </a:pPr>
            <a:r>
              <a:rPr lang="he-IL" sz="2533" dirty="0">
                <a:solidFill>
                  <a:schemeClr val="tx2"/>
                </a:solidFill>
                <a:latin typeface="Tahoma" panose="020B0604030504040204" pitchFamily="34" charset="0"/>
                <a:ea typeface="Tahoma" panose="020B0604030504040204" pitchFamily="34" charset="0"/>
                <a:cs typeface="Tahoma" panose="020B0604030504040204" pitchFamily="34" charset="0"/>
              </a:rPr>
              <a:t>רישום הבית המשותף ורישום הזכויות על שם הרוכשים יעשה ע"י משרד עורכי דין מקוב, נוף, הוברמן ושות'.</a:t>
            </a:r>
            <a:endParaRPr lang="en-US" sz="2533"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223241" indent="-223241" eaLnBrk="1" fontAlgn="auto" hangingPunct="1">
              <a:spcAft>
                <a:spcPts val="0"/>
              </a:spcAft>
              <a:buClr>
                <a:schemeClr val="accent3"/>
              </a:buClr>
              <a:buNone/>
              <a:defRPr/>
            </a:pPr>
            <a:endParaRPr lang="he-IL" sz="2000" dirty="0"/>
          </a:p>
        </p:txBody>
      </p:sp>
      <p:pic>
        <p:nvPicPr>
          <p:cNvPr id="5" name="Picture 2" descr="hmbig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351" y="6165305"/>
            <a:ext cx="2024747" cy="45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Sbsserver\users\moshik\תמונות לברכוץ\תמונות לעיצובים שונים\תמונות שרכשנו\Fotolia_71837684_XX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869163"/>
            <a:ext cx="3126808" cy="19535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MosheK\Desktop\Untitled.jpg"/>
          <p:cNvPicPr>
            <a:picLocks noChangeAspect="1" noChangeArrowheads="1"/>
          </p:cNvPicPr>
          <p:nvPr/>
        </p:nvPicPr>
        <p:blipFill>
          <a:blip r:embed="rId4" cstate="print"/>
          <a:srcRect/>
          <a:stretch>
            <a:fillRect/>
          </a:stretch>
        </p:blipFill>
        <p:spPr bwMode="auto">
          <a:xfrm>
            <a:off x="9648395" y="5253203"/>
            <a:ext cx="2325004" cy="1440160"/>
          </a:xfrm>
          <a:prstGeom prst="rect">
            <a:avLst/>
          </a:prstGeom>
          <a:noFill/>
        </p:spPr>
      </p:pic>
    </p:spTree>
    <p:extLst>
      <p:ext uri="{BB962C8B-B14F-4D97-AF65-F5344CB8AC3E}">
        <p14:creationId xmlns:p14="http://schemas.microsoft.com/office/powerpoint/2010/main" val="605371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1008789" y="-99389"/>
            <a:ext cx="14113568" cy="7776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4416" tIns="37208" rIns="74416" bIns="37208" rtlCol="1" anchor="ctr"/>
          <a:lstStyle/>
          <a:p>
            <a:pPr algn="ctr"/>
            <a:endParaRPr lang="he-IL" sz="2400">
              <a:solidFill>
                <a:prstClr val="white"/>
              </a:solidFill>
            </a:endParaRPr>
          </a:p>
        </p:txBody>
      </p:sp>
      <p:sp>
        <p:nvSpPr>
          <p:cNvPr id="12290" name="מציין מיקום תוכן 2"/>
          <p:cNvSpPr>
            <a:spLocks noGrp="1"/>
          </p:cNvSpPr>
          <p:nvPr>
            <p:ph idx="1"/>
          </p:nvPr>
        </p:nvSpPr>
        <p:spPr>
          <a:xfrm>
            <a:off x="143339" y="260653"/>
            <a:ext cx="11582400" cy="5616575"/>
          </a:xfrm>
        </p:spPr>
        <p:txBody>
          <a:bodyPr/>
          <a:lstStyle/>
          <a:p>
            <a:pPr lvl="1" algn="ctr" eaLnBrk="1" hangingPunct="1">
              <a:buFont typeface="Wingdings 2" pitchFamily="18" charset="2"/>
              <a:buNone/>
            </a:pPr>
            <a:r>
              <a:rPr lang="he-IL" sz="3867" b="1" u="sng" dirty="0">
                <a:solidFill>
                  <a:schemeClr val="tx2"/>
                </a:solidFill>
                <a:latin typeface="Tahoma" panose="020B0604030504040204" pitchFamily="34" charset="0"/>
                <a:ea typeface="Tahoma" panose="020B0604030504040204" pitchFamily="34" charset="0"/>
                <a:cs typeface="Tahoma" panose="020B0604030504040204" pitchFamily="34" charset="0"/>
              </a:rPr>
              <a:t>מס רכישה</a:t>
            </a:r>
          </a:p>
          <a:p>
            <a:pPr lvl="1" algn="ctr" eaLnBrk="1" hangingPunct="1">
              <a:buFont typeface="Wingdings 2" pitchFamily="18" charset="2"/>
              <a:buNone/>
            </a:pPr>
            <a:endParaRPr lang="he-IL" b="1" u="sng" dirty="0"/>
          </a:p>
          <a:p>
            <a:pPr lvl="1" algn="just" eaLnBrk="1" hangingPunct="1">
              <a:buFont typeface="Wingdings 2" pitchFamily="18" charset="2"/>
              <a:buNone/>
            </a:pPr>
            <a:r>
              <a:rPr lang="he-IL" sz="3200" b="1" dirty="0"/>
              <a:t>  </a:t>
            </a:r>
            <a:r>
              <a:rPr lang="he-IL" sz="2400" b="1" dirty="0">
                <a:solidFill>
                  <a:schemeClr val="tx2"/>
                </a:solidFill>
                <a:latin typeface="Tahoma" panose="020B0604030504040204" pitchFamily="34" charset="0"/>
                <a:ea typeface="Tahoma" panose="020B0604030504040204" pitchFamily="34" charset="0"/>
                <a:cs typeface="Tahoma" panose="020B0604030504040204" pitchFamily="34" charset="0"/>
              </a:rPr>
              <a:t>מדרגות מס הרכישה לדירת מגורים יחידה לשנת 2025, הן כדלקמן :</a:t>
            </a:r>
          </a:p>
          <a:p>
            <a:pPr lvl="1" algn="just" eaLnBrk="1" hangingPunct="1">
              <a:buFont typeface="Wingdings 2" pitchFamily="18" charset="2"/>
              <a:buNone/>
            </a:pPr>
            <a:endParaRPr lang="he-IL"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lvl="1" algn="just" eaLnBrk="1" hangingPunct="1">
              <a:lnSpc>
                <a:spcPct val="150000"/>
              </a:lnSpc>
              <a:buFont typeface="Arial" pitchFamily="34" charset="0"/>
              <a:buChar char="•"/>
            </a:pPr>
            <a:r>
              <a:rPr lang="he-IL" sz="2400" dirty="0">
                <a:solidFill>
                  <a:schemeClr val="tx2"/>
                </a:solidFill>
                <a:latin typeface="Tahoma" panose="020B0604030504040204" pitchFamily="34" charset="0"/>
                <a:ea typeface="Tahoma" panose="020B0604030504040204" pitchFamily="34" charset="0"/>
                <a:cs typeface="Tahoma" panose="020B0604030504040204" pitchFamily="34" charset="0"/>
              </a:rPr>
              <a:t>דירות אשר מחירן </a:t>
            </a:r>
            <a:r>
              <a:rPr lang="he-IL" sz="2400" b="1" u="sng" dirty="0">
                <a:solidFill>
                  <a:schemeClr val="tx2"/>
                </a:solidFill>
                <a:latin typeface="Tahoma" panose="020B0604030504040204" pitchFamily="34" charset="0"/>
                <a:ea typeface="Tahoma" panose="020B0604030504040204" pitchFamily="34" charset="0"/>
                <a:cs typeface="Tahoma" panose="020B0604030504040204" pitchFamily="34" charset="0"/>
              </a:rPr>
              <a:t>אינו עולה על 1,978,745 ₪ </a:t>
            </a:r>
            <a:r>
              <a:rPr lang="he-IL" sz="2400" dirty="0">
                <a:solidFill>
                  <a:schemeClr val="tx2"/>
                </a:solidFill>
                <a:latin typeface="Tahoma" panose="020B0604030504040204" pitchFamily="34" charset="0"/>
                <a:ea typeface="Tahoma" panose="020B0604030504040204" pitchFamily="34" charset="0"/>
                <a:cs typeface="Tahoma" panose="020B0604030504040204" pitchFamily="34" charset="0"/>
              </a:rPr>
              <a:t>– פטורות מתשלום מס רכישה.</a:t>
            </a:r>
          </a:p>
          <a:p>
            <a:pPr lvl="1" algn="just" eaLnBrk="1" hangingPunct="1">
              <a:lnSpc>
                <a:spcPct val="150000"/>
              </a:lnSpc>
              <a:buFont typeface="Arial" pitchFamily="34" charset="0"/>
              <a:buChar char="•"/>
            </a:pPr>
            <a:r>
              <a:rPr lang="he-IL" sz="2400" dirty="0">
                <a:solidFill>
                  <a:schemeClr val="tx2"/>
                </a:solidFill>
                <a:latin typeface="Tahoma" panose="020B0604030504040204" pitchFamily="34" charset="0"/>
                <a:ea typeface="Tahoma" panose="020B0604030504040204" pitchFamily="34" charset="0"/>
                <a:cs typeface="Tahoma" panose="020B0604030504040204" pitchFamily="34" charset="0"/>
              </a:rPr>
              <a:t>דירות אשר מחירן </a:t>
            </a:r>
            <a:r>
              <a:rPr lang="he-IL" sz="2400" b="1" u="sng" dirty="0">
                <a:solidFill>
                  <a:schemeClr val="tx2"/>
                </a:solidFill>
                <a:latin typeface="Tahoma" panose="020B0604030504040204" pitchFamily="34" charset="0"/>
                <a:ea typeface="Tahoma" panose="020B0604030504040204" pitchFamily="34" charset="0"/>
                <a:cs typeface="Tahoma" panose="020B0604030504040204" pitchFamily="34" charset="0"/>
              </a:rPr>
              <a:t>נע בין 1,978,745 ₪ לבין 2,347,040 ₪ </a:t>
            </a:r>
            <a:r>
              <a:rPr lang="he-IL" sz="2400" dirty="0">
                <a:solidFill>
                  <a:schemeClr val="tx2"/>
                </a:solidFill>
                <a:latin typeface="Tahoma" panose="020B0604030504040204" pitchFamily="34" charset="0"/>
                <a:ea typeface="Tahoma" panose="020B0604030504040204" pitchFamily="34" charset="0"/>
                <a:cs typeface="Tahoma" panose="020B0604030504040204" pitchFamily="34" charset="0"/>
              </a:rPr>
              <a:t>– יישאו מס בשיעור של 3.5% על ההפרש בלבד.</a:t>
            </a:r>
          </a:p>
          <a:p>
            <a:pPr lvl="1" algn="just" eaLnBrk="1" hangingPunct="1">
              <a:lnSpc>
                <a:spcPct val="150000"/>
              </a:lnSpc>
              <a:buFont typeface="Arial" pitchFamily="34" charset="0"/>
              <a:buChar char="•"/>
            </a:pPr>
            <a:r>
              <a:rPr lang="he-IL" sz="2400" dirty="0">
                <a:solidFill>
                  <a:schemeClr val="tx2"/>
                </a:solidFill>
                <a:latin typeface="Tahoma" panose="020B0604030504040204" pitchFamily="34" charset="0"/>
                <a:ea typeface="Tahoma" panose="020B0604030504040204" pitchFamily="34" charset="0"/>
                <a:cs typeface="Tahoma" panose="020B0604030504040204" pitchFamily="34" charset="0"/>
              </a:rPr>
              <a:t>דירות אשר מחירן </a:t>
            </a:r>
            <a:r>
              <a:rPr lang="he-IL" sz="2400" b="1" u="sng" dirty="0">
                <a:solidFill>
                  <a:schemeClr val="tx2"/>
                </a:solidFill>
                <a:latin typeface="Tahoma" panose="020B0604030504040204" pitchFamily="34" charset="0"/>
                <a:ea typeface="Tahoma" panose="020B0604030504040204" pitchFamily="34" charset="0"/>
                <a:cs typeface="Tahoma" panose="020B0604030504040204" pitchFamily="34" charset="0"/>
              </a:rPr>
              <a:t>עולה על 2,347,040 ₪ </a:t>
            </a:r>
            <a:r>
              <a:rPr lang="he-IL" sz="2400" dirty="0">
                <a:solidFill>
                  <a:schemeClr val="tx2"/>
                </a:solidFill>
                <a:latin typeface="Tahoma" panose="020B0604030504040204" pitchFamily="34" charset="0"/>
                <a:ea typeface="Tahoma" panose="020B0604030504040204" pitchFamily="34" charset="0"/>
                <a:cs typeface="Tahoma" panose="020B0604030504040204" pitchFamily="34" charset="0"/>
              </a:rPr>
              <a:t>– יישאו מס בשיעור של 5% על ההפרש בלבד.</a:t>
            </a:r>
          </a:p>
          <a:p>
            <a:pPr lvl="1" algn="just" eaLnBrk="1" hangingPunct="1">
              <a:buFont typeface="Arial" pitchFamily="34" charset="0"/>
              <a:buChar char="•"/>
            </a:pPr>
            <a:endParaRPr lang="he-IL" sz="3067" dirty="0"/>
          </a:p>
          <a:p>
            <a:pPr lvl="1" algn="just" eaLnBrk="1" hangingPunct="1">
              <a:buFont typeface="Arial" pitchFamily="34" charset="0"/>
              <a:buChar char="•"/>
            </a:pPr>
            <a:endParaRPr lang="he-IL" sz="3200" dirty="0"/>
          </a:p>
          <a:p>
            <a:pPr lvl="1" algn="just" eaLnBrk="1" hangingPunct="1">
              <a:buFont typeface="Wingdings" pitchFamily="2" charset="2"/>
              <a:buChar char="q"/>
            </a:pPr>
            <a:endParaRPr lang="he-IL" sz="3200" dirty="0"/>
          </a:p>
          <a:p>
            <a:pPr lvl="1" algn="just" eaLnBrk="1" hangingPunct="1">
              <a:buNone/>
            </a:pPr>
            <a:endParaRPr lang="he-IL" sz="3200" dirty="0"/>
          </a:p>
          <a:p>
            <a:pPr lvl="1" algn="just" eaLnBrk="1" hangingPunct="1">
              <a:buFont typeface="Wingdings 2" pitchFamily="18" charset="2"/>
              <a:buNone/>
            </a:pPr>
            <a:endParaRPr lang="he-IL" sz="3200" dirty="0"/>
          </a:p>
          <a:p>
            <a:pPr lvl="1" algn="just" eaLnBrk="1" hangingPunct="1">
              <a:buFont typeface="Wingdings 2" pitchFamily="18" charset="2"/>
              <a:buNone/>
            </a:pPr>
            <a:r>
              <a:rPr lang="he-IL" sz="3200" dirty="0"/>
              <a:t>  </a:t>
            </a:r>
            <a:endParaRPr lang="he-IL" sz="3067" dirty="0"/>
          </a:p>
          <a:p>
            <a:pPr lvl="1" algn="just" eaLnBrk="1" hangingPunct="1">
              <a:buFont typeface="Wingdings 2" pitchFamily="18" charset="2"/>
              <a:buNone/>
            </a:pPr>
            <a:endParaRPr lang="he-IL" sz="3867" dirty="0">
              <a:cs typeface="David" pitchFamily="34" charset="-79"/>
            </a:endParaRPr>
          </a:p>
          <a:p>
            <a:pPr lvl="1" algn="just" eaLnBrk="1" hangingPunct="1">
              <a:buFont typeface="Wingdings 2" pitchFamily="18" charset="2"/>
              <a:buNone/>
            </a:pPr>
            <a:r>
              <a:rPr lang="he-IL" sz="3867" dirty="0">
                <a:cs typeface="David" pitchFamily="34" charset="-79"/>
              </a:rPr>
              <a:t> </a:t>
            </a:r>
            <a:endParaRPr lang="en-US" sz="3867" dirty="0">
              <a:cs typeface="David" pitchFamily="34" charset="-79"/>
            </a:endParaRPr>
          </a:p>
          <a:p>
            <a:pPr lvl="1" algn="ctr" eaLnBrk="1" hangingPunct="1">
              <a:buNone/>
            </a:pPr>
            <a:endParaRPr lang="he-IL" sz="3600" dirty="0"/>
          </a:p>
          <a:p>
            <a:pPr lvl="1" algn="ctr" eaLnBrk="1" hangingPunct="1">
              <a:buNone/>
            </a:pPr>
            <a:endParaRPr lang="he-IL" sz="3600" dirty="0"/>
          </a:p>
        </p:txBody>
      </p:sp>
      <p:pic>
        <p:nvPicPr>
          <p:cNvPr id="7" name="Picture 1" descr="\\Sbsserver\users\moshik\תמונות לברכוץ\תמונות לעיצובים שונים\תמונות שרכשנו\Fotolia_71837684_XX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60" y="4931823"/>
            <a:ext cx="3126808" cy="19535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MosheK\Desktop\Untitled.jpg"/>
          <p:cNvPicPr>
            <a:picLocks noChangeAspect="1" noChangeArrowheads="1"/>
          </p:cNvPicPr>
          <p:nvPr/>
        </p:nvPicPr>
        <p:blipFill>
          <a:blip r:embed="rId3" cstate="print"/>
          <a:srcRect/>
          <a:stretch>
            <a:fillRect/>
          </a:stretch>
        </p:blipFill>
        <p:spPr bwMode="auto">
          <a:xfrm>
            <a:off x="9648395" y="5157192"/>
            <a:ext cx="2325004" cy="1440160"/>
          </a:xfrm>
          <a:prstGeom prst="rect">
            <a:avLst/>
          </a:prstGeom>
          <a:noFill/>
        </p:spPr>
      </p:pic>
    </p:spTree>
    <p:extLst>
      <p:ext uri="{BB962C8B-B14F-4D97-AF65-F5344CB8AC3E}">
        <p14:creationId xmlns:p14="http://schemas.microsoft.com/office/powerpoint/2010/main" val="2404571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528736" y="-315416"/>
            <a:ext cx="14113568" cy="7776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4416" tIns="37208" rIns="74416" bIns="37208" rtlCol="1" anchor="ctr"/>
          <a:lstStyle/>
          <a:p>
            <a:pPr algn="ctr"/>
            <a:endParaRPr lang="he-IL" sz="2400">
              <a:solidFill>
                <a:prstClr val="white"/>
              </a:solidFill>
            </a:endParaRPr>
          </a:p>
        </p:txBody>
      </p:sp>
      <p:sp>
        <p:nvSpPr>
          <p:cNvPr id="13314" name="מציין מיקום תוכן 2"/>
          <p:cNvSpPr>
            <a:spLocks noGrp="1"/>
          </p:cNvSpPr>
          <p:nvPr>
            <p:ph idx="1"/>
          </p:nvPr>
        </p:nvSpPr>
        <p:spPr>
          <a:xfrm>
            <a:off x="527381" y="0"/>
            <a:ext cx="11567584" cy="6469064"/>
          </a:xfrm>
        </p:spPr>
        <p:txBody>
          <a:bodyPr/>
          <a:lstStyle/>
          <a:p>
            <a:pPr algn="ctr">
              <a:buFont typeface="Wingdings 2" pitchFamily="18" charset="2"/>
              <a:buNone/>
            </a:pPr>
            <a:r>
              <a:rPr lang="he-IL" sz="6533"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he-IL" sz="3733" b="1" u="sng" dirty="0">
                <a:solidFill>
                  <a:schemeClr val="tx2"/>
                </a:solidFill>
                <a:latin typeface="Tahoma" panose="020B0604030504040204" pitchFamily="34" charset="0"/>
                <a:ea typeface="Tahoma" panose="020B0604030504040204" pitchFamily="34" charset="0"/>
                <a:cs typeface="Tahoma" panose="020B0604030504040204" pitchFamily="34" charset="0"/>
              </a:rPr>
              <a:t>מפרט טכני</a:t>
            </a:r>
          </a:p>
          <a:p>
            <a:pPr algn="just">
              <a:buNone/>
            </a:pPr>
            <a:endParaRPr lang="he-IL" sz="3200" b="1" dirty="0">
              <a:latin typeface="Tahoma" panose="020B0604030504040204" pitchFamily="34" charset="0"/>
              <a:ea typeface="Tahoma" panose="020B0604030504040204" pitchFamily="34" charset="0"/>
              <a:cs typeface="Tahoma" panose="020B0604030504040204" pitchFamily="34" charset="0"/>
            </a:endParaRPr>
          </a:p>
          <a:p>
            <a:pPr algn="just">
              <a:buFont typeface="Arial" pitchFamily="34" charset="0"/>
              <a:buChar char="•"/>
            </a:pPr>
            <a:r>
              <a:rPr lang="he-IL" sz="2400" dirty="0">
                <a:solidFill>
                  <a:schemeClr val="tx2"/>
                </a:solidFill>
                <a:latin typeface="Tahoma" panose="020B0604030504040204" pitchFamily="34" charset="0"/>
                <a:ea typeface="Tahoma" panose="020B0604030504040204" pitchFamily="34" charset="0"/>
                <a:cs typeface="Tahoma" panose="020B0604030504040204" pitchFamily="34" charset="0"/>
              </a:rPr>
              <a:t>מוכתב ומאושר ע"י משרד הבינוי והשיכון.</a:t>
            </a:r>
          </a:p>
          <a:p>
            <a:pPr algn="just">
              <a:buNone/>
            </a:pPr>
            <a:endParaRPr lang="he-IL"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gn="just">
              <a:buFont typeface="Arial" pitchFamily="34" charset="0"/>
              <a:buChar char="•"/>
            </a:pPr>
            <a:r>
              <a:rPr lang="he-IL" sz="2400" dirty="0">
                <a:solidFill>
                  <a:schemeClr val="tx2"/>
                </a:solidFill>
                <a:latin typeface="Tahoma" panose="020B0604030504040204" pitchFamily="34" charset="0"/>
                <a:ea typeface="Tahoma" panose="020B0604030504040204" pitchFamily="34" charset="0"/>
                <a:cs typeface="Tahoma" panose="020B0604030504040204" pitchFamily="34" charset="0"/>
              </a:rPr>
              <a:t>לא ניתן לבצע במפרט ובדירה שינויים ותוספות.</a:t>
            </a:r>
          </a:p>
          <a:p>
            <a:pPr algn="just">
              <a:buNone/>
            </a:pPr>
            <a:endParaRPr lang="he-IL"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gn="just">
              <a:buFont typeface="Arial" pitchFamily="34" charset="0"/>
              <a:buChar char="•"/>
            </a:pPr>
            <a:r>
              <a:rPr lang="he-IL" sz="2400" dirty="0">
                <a:solidFill>
                  <a:schemeClr val="tx2"/>
                </a:solidFill>
                <a:latin typeface="Tahoma" panose="020B0604030504040204" pitchFamily="34" charset="0"/>
                <a:ea typeface="Tahoma" panose="020B0604030504040204" pitchFamily="34" charset="0"/>
                <a:cs typeface="Tahoma" panose="020B0604030504040204" pitchFamily="34" charset="0"/>
              </a:rPr>
              <a:t>ניתן יהיה לקבל זיכוי בגין מס' פריטים המפורטים בחוזה המכר.</a:t>
            </a:r>
          </a:p>
          <a:p>
            <a:pPr algn="just">
              <a:buFont typeface="Arial" pitchFamily="34" charset="0"/>
              <a:buChar char="•"/>
            </a:pPr>
            <a:endParaRPr lang="he-IL" sz="2667"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gn="just">
              <a:buFont typeface="Arial" pitchFamily="34" charset="0"/>
              <a:buChar char="•"/>
            </a:pPr>
            <a:endParaRPr lang="he-IL" sz="2667" dirty="0"/>
          </a:p>
          <a:p>
            <a:pPr algn="just">
              <a:buNone/>
            </a:pPr>
            <a:endParaRPr lang="he-IL" sz="2667" dirty="0"/>
          </a:p>
          <a:p>
            <a:pPr algn="just">
              <a:buFont typeface="Arial" pitchFamily="34" charset="0"/>
              <a:buChar char="•"/>
            </a:pPr>
            <a:endParaRPr lang="he-IL" sz="3200" b="1" dirty="0"/>
          </a:p>
          <a:p>
            <a:pPr>
              <a:buFont typeface="Wingdings 2" pitchFamily="18" charset="2"/>
              <a:buNone/>
            </a:pPr>
            <a:endParaRPr lang="he-IL" dirty="0"/>
          </a:p>
          <a:p>
            <a:pPr lvl="1" eaLnBrk="1" hangingPunct="1"/>
            <a:endParaRPr lang="he-IL" dirty="0"/>
          </a:p>
        </p:txBody>
      </p:sp>
      <p:pic>
        <p:nvPicPr>
          <p:cNvPr id="7" name="Picture 1" descr="\\Sbsserver\users\moshik\תמונות לברכוץ\תמונות לעיצובים שונים\תמונות שרכשנו\Fotolia_71837684_XX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349" y="4869163"/>
            <a:ext cx="3126808" cy="19535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MosheK\Desktop\Untitled.jpg"/>
          <p:cNvPicPr>
            <a:picLocks noChangeAspect="1" noChangeArrowheads="1"/>
          </p:cNvPicPr>
          <p:nvPr/>
        </p:nvPicPr>
        <p:blipFill>
          <a:blip r:embed="rId3" cstate="print"/>
          <a:srcRect/>
          <a:stretch>
            <a:fillRect/>
          </a:stretch>
        </p:blipFill>
        <p:spPr bwMode="auto">
          <a:xfrm>
            <a:off x="9264353" y="5061181"/>
            <a:ext cx="2325004" cy="1440160"/>
          </a:xfrm>
          <a:prstGeom prst="rect">
            <a:avLst/>
          </a:prstGeom>
          <a:noFill/>
        </p:spPr>
      </p:pic>
    </p:spTree>
    <p:extLst>
      <p:ext uri="{BB962C8B-B14F-4D97-AF65-F5344CB8AC3E}">
        <p14:creationId xmlns:p14="http://schemas.microsoft.com/office/powerpoint/2010/main" val="3155623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57A5F3D-6008-3B36-F6D4-65A6F570146A}"/>
              </a:ext>
            </a:extLst>
          </p:cNvPr>
          <p:cNvSpPr>
            <a:spLocks noGrp="1"/>
          </p:cNvSpPr>
          <p:nvPr>
            <p:ph type="title"/>
          </p:nvPr>
        </p:nvSpPr>
        <p:spPr/>
        <p:txBody>
          <a:bodyPr/>
          <a:lstStyle/>
          <a:p>
            <a:pPr algn="ctr"/>
            <a:r>
              <a:rPr lang="he-IL" b="1" u="sng" dirty="0"/>
              <a:t>חתימה על חוזה המכר</a:t>
            </a:r>
          </a:p>
        </p:txBody>
      </p:sp>
      <p:sp>
        <p:nvSpPr>
          <p:cNvPr id="3" name="מציין מיקום תוכן 2">
            <a:extLst>
              <a:ext uri="{FF2B5EF4-FFF2-40B4-BE49-F238E27FC236}">
                <a16:creationId xmlns:a16="http://schemas.microsoft.com/office/drawing/2014/main" id="{A7326D3F-F359-1B01-8EC0-0DE6878467B7}"/>
              </a:ext>
            </a:extLst>
          </p:cNvPr>
          <p:cNvSpPr>
            <a:spLocks noGrp="1"/>
          </p:cNvSpPr>
          <p:nvPr>
            <p:ph idx="1"/>
          </p:nvPr>
        </p:nvSpPr>
        <p:spPr/>
        <p:txBody>
          <a:bodyPr/>
          <a:lstStyle/>
          <a:p>
            <a:pPr>
              <a:lnSpc>
                <a:spcPct val="150000"/>
              </a:lnSpc>
            </a:pPr>
            <a:endParaRPr lang="he-IL"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2400" dirty="0">
                <a:solidFill>
                  <a:schemeClr val="tx2"/>
                </a:solidFill>
                <a:latin typeface="Tahoma" panose="020B0604030504040204" pitchFamily="34" charset="0"/>
                <a:ea typeface="Tahoma" panose="020B0604030504040204" pitchFamily="34" charset="0"/>
                <a:cs typeface="Tahoma" panose="020B0604030504040204" pitchFamily="34" charset="0"/>
              </a:rPr>
              <a:t>הזוכה יוזמן לחתימת חוזה תוך 30 יום ממועד בחירת הדירה.</a:t>
            </a:r>
          </a:p>
          <a:p>
            <a:pPr>
              <a:lnSpc>
                <a:spcPct val="150000"/>
              </a:lnSpc>
            </a:pPr>
            <a:r>
              <a:rPr lang="he-IL" sz="2400" dirty="0">
                <a:solidFill>
                  <a:schemeClr val="tx2"/>
                </a:solidFill>
                <a:latin typeface="Tahoma" panose="020B0604030504040204" pitchFamily="34" charset="0"/>
                <a:ea typeface="Tahoma" panose="020B0604030504040204" pitchFamily="34" charset="0"/>
                <a:cs typeface="Tahoma" panose="020B0604030504040204" pitchFamily="34" charset="0"/>
              </a:rPr>
              <a:t>זוכה אשר לא יוכל להגיע לחתימה במועד שנקבע, יוכל לשלוח אדם אחר שיחתום מטעמו באמצעות ייפוי כוח חתום ומאומת ע"י נוטריון, בנוסח שהועלה לאתר.</a:t>
            </a:r>
          </a:p>
          <a:p>
            <a:endParaRPr lang="he-IL" dirty="0"/>
          </a:p>
        </p:txBody>
      </p:sp>
    </p:spTree>
    <p:extLst>
      <p:ext uri="{BB962C8B-B14F-4D97-AF65-F5344CB8AC3E}">
        <p14:creationId xmlns:p14="http://schemas.microsoft.com/office/powerpoint/2010/main" val="2829196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9809-C92F-A4CB-DBD6-957307B7450A}"/>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845F1460-3C43-E976-FEFE-A8986FD1FC97}"/>
              </a:ext>
            </a:extLst>
          </p:cNvPr>
          <p:cNvSpPr>
            <a:spLocks noGrp="1"/>
          </p:cNvSpPr>
          <p:nvPr>
            <p:ph type="title"/>
          </p:nvPr>
        </p:nvSpPr>
        <p:spPr/>
        <p:txBody>
          <a:bodyPr/>
          <a:lstStyle/>
          <a:p>
            <a:pPr algn="ctr"/>
            <a:r>
              <a:rPr lang="he-IL" b="1" u="sng" dirty="0"/>
              <a:t>דרכי יצירת קשר</a:t>
            </a:r>
          </a:p>
        </p:txBody>
      </p:sp>
      <p:pic>
        <p:nvPicPr>
          <p:cNvPr id="5" name="גרפיקה 4" descr="מעטפה קו מיתאר">
            <a:extLst>
              <a:ext uri="{FF2B5EF4-FFF2-40B4-BE49-F238E27FC236}">
                <a16:creationId xmlns:a16="http://schemas.microsoft.com/office/drawing/2014/main" id="{521979CC-71B4-BE7E-5310-A94E08E37BB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967866" y="2595136"/>
            <a:ext cx="392318" cy="392318"/>
          </a:xfrm>
          <a:prstGeom prst="rect">
            <a:avLst/>
          </a:prstGeom>
        </p:spPr>
      </p:pic>
      <p:pic>
        <p:nvPicPr>
          <p:cNvPr id="7" name="גרפיקה 6" descr="טלפון קו מיתאר">
            <a:extLst>
              <a:ext uri="{FF2B5EF4-FFF2-40B4-BE49-F238E27FC236}">
                <a16:creationId xmlns:a16="http://schemas.microsoft.com/office/drawing/2014/main" id="{B7CE9239-3CE0-5A06-9D7A-A04059524E9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904492" y="3152303"/>
            <a:ext cx="455692" cy="455692"/>
          </a:xfrm>
          <a:prstGeom prst="rect">
            <a:avLst/>
          </a:prstGeom>
        </p:spPr>
      </p:pic>
      <p:sp>
        <p:nvSpPr>
          <p:cNvPr id="6" name="מציין מיקום תוכן 2">
            <a:extLst>
              <a:ext uri="{FF2B5EF4-FFF2-40B4-BE49-F238E27FC236}">
                <a16:creationId xmlns:a16="http://schemas.microsoft.com/office/drawing/2014/main" id="{2A3371DB-E766-B394-FB91-D0BD06EC37A6}"/>
              </a:ext>
            </a:extLst>
          </p:cNvPr>
          <p:cNvSpPr>
            <a:spLocks noGrp="1"/>
          </p:cNvSpPr>
          <p:nvPr>
            <p:ph idx="1"/>
          </p:nvPr>
        </p:nvSpPr>
        <p:spPr>
          <a:xfrm>
            <a:off x="682028" y="1847853"/>
            <a:ext cx="9937687" cy="4389437"/>
          </a:xfrm>
        </p:spPr>
        <p:txBody>
          <a:bodyPr/>
          <a:lstStyle/>
          <a:p>
            <a:pPr>
              <a:lnSpc>
                <a:spcPct val="150000"/>
              </a:lnSpc>
            </a:pPr>
            <a:endParaRPr lang="he-IL"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2400" dirty="0">
                <a:solidFill>
                  <a:schemeClr val="tx2"/>
                </a:solidFill>
                <a:latin typeface="Tahoma" panose="020B0604030504040204" pitchFamily="34" charset="0"/>
                <a:ea typeface="Tahoma" panose="020B0604030504040204" pitchFamily="34" charset="0"/>
                <a:cs typeface="Tahoma" panose="020B0604030504040204" pitchFamily="34" charset="0"/>
              </a:rPr>
              <a:t>    - </a:t>
            </a:r>
            <a:r>
              <a:rPr lang="en-US" sz="2400" dirty="0">
                <a:solidFill>
                  <a:schemeClr val="tx2"/>
                </a:solidFill>
                <a:latin typeface="Tahoma" panose="020B0604030504040204" pitchFamily="34" charset="0"/>
                <a:ea typeface="Tahoma" panose="020B0604030504040204" pitchFamily="34" charset="0"/>
                <a:cs typeface="Tahoma" panose="020B0604030504040204" pitchFamily="34" charset="0"/>
              </a:rPr>
              <a:t>shanir@mnh-law.co.il</a:t>
            </a:r>
          </a:p>
          <a:p>
            <a:pPr>
              <a:lnSpc>
                <a:spcPct val="150000"/>
              </a:lnSpc>
            </a:pPr>
            <a:r>
              <a:rPr lang="he-IL" sz="2400" dirty="0">
                <a:solidFill>
                  <a:schemeClr val="tx2"/>
                </a:solidFill>
                <a:latin typeface="Tahoma" panose="020B0604030504040204" pitchFamily="34" charset="0"/>
                <a:ea typeface="Tahoma" panose="020B0604030504040204" pitchFamily="34" charset="0"/>
                <a:cs typeface="Tahoma" panose="020B0604030504040204" pitchFamily="34" charset="0"/>
              </a:rPr>
              <a:t>     - 03-6114211 – עו"ד שני רודה.</a:t>
            </a:r>
            <a:endParaRPr lang="he-IL" dirty="0"/>
          </a:p>
        </p:txBody>
      </p:sp>
    </p:spTree>
    <p:extLst>
      <p:ext uri="{BB962C8B-B14F-4D97-AF65-F5344CB8AC3E}">
        <p14:creationId xmlns:p14="http://schemas.microsoft.com/office/powerpoint/2010/main" val="857157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תיבת טקסט 6">
            <a:extLst>
              <a:ext uri="{FF2B5EF4-FFF2-40B4-BE49-F238E27FC236}">
                <a16:creationId xmlns:a16="http://schemas.microsoft.com/office/drawing/2014/main" id="{5136C68C-C413-4F0F-8DB5-CF2DF4CC176B}"/>
              </a:ext>
            </a:extLst>
          </p:cNvPr>
          <p:cNvSpPr txBox="1"/>
          <p:nvPr/>
        </p:nvSpPr>
        <p:spPr>
          <a:xfrm>
            <a:off x="5181015" y="2406789"/>
            <a:ext cx="6229350" cy="1938992"/>
          </a:xfrm>
          <a:prstGeom prst="rect">
            <a:avLst/>
          </a:prstGeom>
          <a:noFill/>
        </p:spPr>
        <p:txBody>
          <a:bodyPr wrap="square" rtlCol="0">
            <a:spAutoFit/>
          </a:bodyPr>
          <a:lstStyle/>
          <a:p>
            <a:pPr lvl="0" algn="ctr"/>
            <a:r>
              <a:rPr lang="he-IL" sz="4000" dirty="0">
                <a:latin typeface="Tahoma" panose="020B0604030504040204" pitchFamily="34" charset="0"/>
                <a:ea typeface="Tahoma" panose="020B0604030504040204" pitchFamily="34" charset="0"/>
                <a:cs typeface="Tahoma" panose="020B0604030504040204" pitchFamily="34" charset="0"/>
              </a:rPr>
              <a:t>אנו מאחלים לכם הצלחה </a:t>
            </a:r>
            <a:br>
              <a:rPr lang="he-IL" sz="4000" dirty="0">
                <a:latin typeface="Tahoma" panose="020B0604030504040204" pitchFamily="34" charset="0"/>
                <a:ea typeface="Tahoma" panose="020B0604030504040204" pitchFamily="34" charset="0"/>
                <a:cs typeface="Tahoma" panose="020B0604030504040204" pitchFamily="34" charset="0"/>
              </a:rPr>
            </a:br>
            <a:r>
              <a:rPr lang="he-IL" sz="4000" dirty="0">
                <a:latin typeface="Tahoma" panose="020B0604030504040204" pitchFamily="34" charset="0"/>
                <a:ea typeface="Tahoma" panose="020B0604030504040204" pitchFamily="34" charset="0"/>
                <a:cs typeface="Tahoma" panose="020B0604030504040204" pitchFamily="34" charset="0"/>
              </a:rPr>
              <a:t>בדרככם לדירתכם החדשה!</a:t>
            </a:r>
            <a:endParaRPr kumimoji="0" lang="en-US" sz="40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תמונה 1" descr="תמונה שמכילה גרפיקה, עיצוב גרפי, סמל, לוגו&#10;&#10;התיאור נוצר באופן אוטומטי">
            <a:extLst>
              <a:ext uri="{FF2B5EF4-FFF2-40B4-BE49-F238E27FC236}">
                <a16:creationId xmlns:a16="http://schemas.microsoft.com/office/drawing/2014/main" id="{7A241D82-BC8E-B211-43D0-41DA036923BC}"/>
              </a:ext>
            </a:extLst>
          </p:cNvPr>
          <p:cNvPicPr>
            <a:picLocks noChangeAspect="1"/>
          </p:cNvPicPr>
          <p:nvPr/>
        </p:nvPicPr>
        <p:blipFill rotWithShape="1">
          <a:blip r:embed="rId2">
            <a:extLst>
              <a:ext uri="{28A0092B-C50C-407E-A947-70E740481C1C}">
                <a14:useLocalDpi xmlns:a14="http://schemas.microsoft.com/office/drawing/2010/main" val="0"/>
              </a:ext>
            </a:extLst>
          </a:blip>
          <a:srcRect l="51943"/>
          <a:stretch/>
        </p:blipFill>
        <p:spPr>
          <a:xfrm>
            <a:off x="365760" y="2286000"/>
            <a:ext cx="3454154" cy="3809453"/>
          </a:xfrm>
          <a:prstGeom prst="rect">
            <a:avLst/>
          </a:prstGeom>
        </p:spPr>
      </p:pic>
    </p:spTree>
    <p:extLst>
      <p:ext uri="{BB962C8B-B14F-4D97-AF65-F5344CB8AC3E}">
        <p14:creationId xmlns:p14="http://schemas.microsoft.com/office/powerpoint/2010/main" val="2504883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E2AFB356-E8AA-4E55-BF3C-0E9D2A16DC47}"/>
              </a:ext>
            </a:extLst>
          </p:cNvPr>
          <p:cNvSpPr txBox="1"/>
          <p:nvPr/>
        </p:nvSpPr>
        <p:spPr>
          <a:xfrm>
            <a:off x="2838450" y="123825"/>
            <a:ext cx="6229350" cy="584775"/>
          </a:xfrm>
          <a:prstGeom prst="rect">
            <a:avLst/>
          </a:prstGeom>
          <a:noFill/>
        </p:spPr>
        <p:txBody>
          <a:bodyPr wrap="square" rtlCol="0">
            <a:spAutoFit/>
          </a:bodyPr>
          <a:lstStyle/>
          <a:p>
            <a:pPr algn="ctr"/>
            <a:r>
              <a:rPr lang="he-IL" sz="3200" b="1" dirty="0">
                <a:latin typeface="Tahoma" panose="020B0604030504040204" pitchFamily="34" charset="0"/>
                <a:ea typeface="Tahoma" panose="020B0604030504040204" pitchFamily="34" charset="0"/>
                <a:cs typeface="Tahoma" panose="020B0604030504040204" pitchFamily="34" charset="0"/>
              </a:rPr>
              <a:t>סקירה על השכונה:</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2" name="תיבת טקסט 1">
            <a:extLst>
              <a:ext uri="{FF2B5EF4-FFF2-40B4-BE49-F238E27FC236}">
                <a16:creationId xmlns:a16="http://schemas.microsoft.com/office/drawing/2014/main" id="{6E884AAF-B8F8-4B4F-A732-742CF060A3E1}"/>
              </a:ext>
            </a:extLst>
          </p:cNvPr>
          <p:cNvSpPr txBox="1"/>
          <p:nvPr/>
        </p:nvSpPr>
        <p:spPr>
          <a:xfrm>
            <a:off x="177883" y="1391419"/>
            <a:ext cx="11836233" cy="3526093"/>
          </a:xfrm>
          <a:prstGeom prst="rect">
            <a:avLst/>
          </a:prstGeom>
          <a:noFill/>
        </p:spPr>
        <p:txBody>
          <a:bodyPr wrap="square" rtlCol="0">
            <a:spAutoFit/>
          </a:bodyPr>
          <a:lstStyle/>
          <a:p>
            <a:pPr marL="208320" marR="0" lvl="0" indent="-208320" algn="r" defTabSz="914400" rtl="1" eaLnBrk="0" fontAlgn="base" latinLnBrk="0" hangingPunct="0">
              <a:lnSpc>
                <a:spcPct val="150000"/>
              </a:lnSpc>
              <a:spcBef>
                <a:spcPct val="20000"/>
              </a:spcBef>
              <a:spcAft>
                <a:spcPct val="0"/>
              </a:spcAft>
              <a:buClrTx/>
              <a:buSzTx/>
              <a:buFont typeface="Arial" panose="020B0604020202020204" pitchFamily="34" charset="0"/>
              <a:buChar char="•"/>
              <a:tabLst/>
              <a:defRPr/>
            </a:pPr>
            <a:r>
              <a:rPr kumimoji="0" lang="he-IL"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צור הדסה, יישוב קהילתי מעורב בפרוזדור ירושלים הממוקם דרומית מערבית לעיר השוכן סמוך לכביש 375, המאפשר נגישות מיטבית לירושלים וליישובי הסביבה.</a:t>
            </a:r>
          </a:p>
          <a:p>
            <a:pPr marL="208320" marR="0" lvl="0" indent="-208320" algn="r" defTabSz="914400" rtl="1" eaLnBrk="0" fontAlgn="base" latinLnBrk="0" hangingPunct="0">
              <a:lnSpc>
                <a:spcPct val="150000"/>
              </a:lnSpc>
              <a:spcBef>
                <a:spcPct val="20000"/>
              </a:spcBef>
              <a:spcAft>
                <a:spcPct val="0"/>
              </a:spcAft>
              <a:buClrTx/>
              <a:buSzTx/>
              <a:buFont typeface="Arial" panose="020B0604020202020204" pitchFamily="34" charset="0"/>
              <a:buChar char="•"/>
              <a:tabLst/>
              <a:defRPr/>
            </a:pPr>
            <a:r>
              <a:rPr kumimoji="0" lang="he-IL"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היישוב בנוי בחלקו על שלוחת הר כיתרון, התפתח במהלך השנים האחרונות ואוכלוסייתו מונה היום כ- 12,000 תושבים, מיקום הישוב באזור כפרי ומיוער, סמוך לשמורות טבע ופארקים מטופחים. </a:t>
            </a:r>
          </a:p>
          <a:p>
            <a:pPr marL="208320" marR="0" lvl="0" indent="-208320" algn="r" defTabSz="914400" rtl="1" eaLnBrk="0" fontAlgn="base" latinLnBrk="0" hangingPunct="0">
              <a:lnSpc>
                <a:spcPct val="150000"/>
              </a:lnSpc>
              <a:spcBef>
                <a:spcPct val="20000"/>
              </a:spcBef>
              <a:spcAft>
                <a:spcPct val="0"/>
              </a:spcAft>
              <a:buClrTx/>
              <a:buSzTx/>
              <a:buFont typeface="Arial" panose="020B0604020202020204" pitchFamily="34" charset="0"/>
              <a:buChar char="•"/>
              <a:tabLst/>
              <a:defRPr/>
            </a:pPr>
            <a:r>
              <a:rPr kumimoji="0" lang="he-IL"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הישוב צור הדסה מתהדר בחינוך מגוון ואיכותי עם ארבעה בתי ספר יסודיים ושני תיכונים, חלקם ממלכתיים חילוניים וחלקם בעלי צביון דתי.</a:t>
            </a:r>
          </a:p>
          <a:p>
            <a:pPr marL="208320" marR="0" lvl="0" indent="-208320" algn="r" defTabSz="914400" rtl="1" eaLnBrk="0" fontAlgn="base" latinLnBrk="0" hangingPunct="0">
              <a:lnSpc>
                <a:spcPct val="150000"/>
              </a:lnSpc>
              <a:spcBef>
                <a:spcPct val="20000"/>
              </a:spcBef>
              <a:spcAft>
                <a:spcPct val="0"/>
              </a:spcAft>
              <a:buClrTx/>
              <a:buSzTx/>
              <a:buFont typeface="Arial" panose="020B0604020202020204" pitchFamily="34" charset="0"/>
              <a:buChar char="•"/>
              <a:tabLst/>
              <a:defRPr/>
            </a:pPr>
            <a:r>
              <a:rPr lang="he-IL" kern="0" dirty="0">
                <a:solidFill>
                  <a:prstClr val="black"/>
                </a:solidFill>
                <a:latin typeface="Tahoma" panose="020B0604030504040204" pitchFamily="34" charset="0"/>
                <a:ea typeface="Tahoma" panose="020B0604030504040204" pitchFamily="34" charset="0"/>
                <a:cs typeface="Tahoma" panose="020B0604030504040204" pitchFamily="34" charset="0"/>
              </a:rPr>
              <a:t>חברת גיא &amp; דורון לוי מתמחה בייזום ובניית מבני מגורים, ובעלת ותק, ניסיון ומוניטין שצברה בבניית אלפי יחידות דיור בעשרות פרויקטים ברחבי הארץ.</a:t>
            </a:r>
            <a:endParaRPr lang="en-US" kern="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33413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E2AFB356-E8AA-4E55-BF3C-0E9D2A16DC47}"/>
              </a:ext>
            </a:extLst>
          </p:cNvPr>
          <p:cNvSpPr txBox="1"/>
          <p:nvPr/>
        </p:nvSpPr>
        <p:spPr>
          <a:xfrm>
            <a:off x="2300472" y="244604"/>
            <a:ext cx="7521954" cy="2062103"/>
          </a:xfrm>
          <a:prstGeom prst="rect">
            <a:avLst/>
          </a:prstGeom>
          <a:noFill/>
        </p:spPr>
        <p:txBody>
          <a:bodyPr wrap="square" rtlCol="0">
            <a:spAutoFit/>
          </a:bodyPr>
          <a:lstStyle/>
          <a:p>
            <a:pPr algn="ctr" rtl="1"/>
            <a:r>
              <a:rPr lang="he-IL" sz="3200" b="1" dirty="0" err="1">
                <a:latin typeface="Tahoma" panose="020B0604030504040204" pitchFamily="34" charset="0"/>
                <a:ea typeface="Tahoma" panose="020B0604030504040204" pitchFamily="34" charset="0"/>
                <a:cs typeface="Tahoma" panose="020B0604030504040204" pitchFamily="34" charset="0"/>
              </a:rPr>
              <a:t>תב"ע</a:t>
            </a:r>
            <a:r>
              <a:rPr lang="he-IL" sz="3200" b="1" dirty="0">
                <a:latin typeface="Tahoma" panose="020B0604030504040204" pitchFamily="34" charset="0"/>
                <a:ea typeface="Tahoma" panose="020B0604030504040204" pitchFamily="34" charset="0"/>
                <a:cs typeface="Tahoma" panose="020B0604030504040204" pitchFamily="34" charset="0"/>
              </a:rPr>
              <a:t> צור הדסה</a:t>
            </a:r>
          </a:p>
          <a:p>
            <a:pPr algn="ctr" rtl="1"/>
            <a:endParaRPr lang="he-IL" sz="3200" b="1" dirty="0">
              <a:latin typeface="Tahoma" panose="020B0604030504040204" pitchFamily="34" charset="0"/>
              <a:ea typeface="Tahoma" panose="020B0604030504040204" pitchFamily="34" charset="0"/>
              <a:cs typeface="Tahoma" panose="020B0604030504040204" pitchFamily="34" charset="0"/>
            </a:endParaRPr>
          </a:p>
          <a:p>
            <a:pPr algn="ctr" rtl="1"/>
            <a:endParaRPr lang="he-IL" sz="3200" b="1" dirty="0">
              <a:latin typeface="Tahoma" panose="020B0604030504040204" pitchFamily="34" charset="0"/>
              <a:ea typeface="Tahoma" panose="020B0604030504040204" pitchFamily="34" charset="0"/>
              <a:cs typeface="Tahoma" panose="020B0604030504040204" pitchFamily="34" charset="0"/>
            </a:endParaRPr>
          </a:p>
          <a:p>
            <a:pPr algn="ctr" rtl="1"/>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תיבת טקסט 2">
            <a:extLst>
              <a:ext uri="{FF2B5EF4-FFF2-40B4-BE49-F238E27FC236}">
                <a16:creationId xmlns:a16="http://schemas.microsoft.com/office/drawing/2014/main" id="{C1699445-3E87-48BC-0DE4-D4ACC1B1330E}"/>
              </a:ext>
            </a:extLst>
          </p:cNvPr>
          <p:cNvSpPr txBox="1"/>
          <p:nvPr/>
        </p:nvSpPr>
        <p:spPr>
          <a:xfrm>
            <a:off x="3427492" y="6210739"/>
            <a:ext cx="6097508" cy="523220"/>
          </a:xfrm>
          <a:prstGeom prst="rect">
            <a:avLst/>
          </a:prstGeom>
          <a:noFill/>
        </p:spPr>
        <p:txBody>
          <a:bodyPr wrap="square">
            <a:spAutoFit/>
          </a:bodyPr>
          <a:lstStyle/>
          <a:p>
            <a:pPr algn="ctr"/>
            <a:r>
              <a:rPr lang="he-IL" sz="1400" dirty="0">
                <a:latin typeface="Tahoma" panose="020B0604030504040204" pitchFamily="34" charset="0"/>
                <a:ea typeface="Tahoma" panose="020B0604030504040204" pitchFamily="34" charset="0"/>
                <a:cs typeface="Tahoma" panose="020B0604030504040204" pitchFamily="34" charset="0"/>
              </a:rPr>
              <a:t>*פירוט המוסדות והשירותים הקהילתיים המופיעים </a:t>
            </a:r>
            <a:r>
              <a:rPr lang="he-IL" sz="1400" dirty="0" err="1">
                <a:latin typeface="Tahoma" panose="020B0604030504040204" pitchFamily="34" charset="0"/>
                <a:ea typeface="Tahoma" panose="020B0604030504040204" pitchFamily="34" charset="0"/>
                <a:cs typeface="Tahoma" panose="020B0604030504040204" pitchFamily="34" charset="0"/>
              </a:rPr>
              <a:t>בתב"ע</a:t>
            </a:r>
            <a:r>
              <a:rPr lang="he-IL" sz="1400" dirty="0">
                <a:latin typeface="Tahoma" panose="020B0604030504040204" pitchFamily="34" charset="0"/>
                <a:ea typeface="Tahoma" panose="020B0604030504040204" pitchFamily="34" charset="0"/>
                <a:cs typeface="Tahoma" panose="020B0604030504040204" pitchFamily="34" charset="0"/>
              </a:rPr>
              <a:t> נלקחו מתוכנית מתאר מקומית ויכולים להשתנות בהתאם להחלטת הרשויות הרלוונטיות.</a:t>
            </a:r>
          </a:p>
        </p:txBody>
      </p:sp>
      <p:pic>
        <p:nvPicPr>
          <p:cNvPr id="5" name="תמונה 4">
            <a:extLst>
              <a:ext uri="{FF2B5EF4-FFF2-40B4-BE49-F238E27FC236}">
                <a16:creationId xmlns:a16="http://schemas.microsoft.com/office/drawing/2014/main" id="{3F0C10EA-4151-875D-1311-CBEE6CE71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121" y="932688"/>
            <a:ext cx="7339758" cy="51937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2823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AEF5C8EA-6A65-64F8-5038-ECD07D059E57}"/>
              </a:ext>
            </a:extLst>
          </p:cNvPr>
          <p:cNvSpPr txBox="1"/>
          <p:nvPr/>
        </p:nvSpPr>
        <p:spPr>
          <a:xfrm>
            <a:off x="2838450" y="123825"/>
            <a:ext cx="6229350" cy="584775"/>
          </a:xfrm>
          <a:prstGeom prst="rect">
            <a:avLst/>
          </a:prstGeom>
          <a:noFill/>
        </p:spPr>
        <p:txBody>
          <a:bodyPr wrap="square" rtlCol="0">
            <a:spAutoFit/>
          </a:bodyPr>
          <a:lstStyle/>
          <a:p>
            <a:pPr algn="ctr"/>
            <a:r>
              <a:rPr lang="he-IL" sz="3200" b="1" dirty="0">
                <a:latin typeface="Tahoma" panose="020B0604030504040204" pitchFamily="34" charset="0"/>
                <a:ea typeface="Tahoma" panose="020B0604030504040204" pitchFamily="34" charset="0"/>
                <a:cs typeface="Tahoma" panose="020B0604030504040204" pitchFamily="34" charset="0"/>
              </a:rPr>
              <a:t>הדמיה חזיתית </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4" name="תמונה 3">
            <a:extLst>
              <a:ext uri="{FF2B5EF4-FFF2-40B4-BE49-F238E27FC236}">
                <a16:creationId xmlns:a16="http://schemas.microsoft.com/office/drawing/2014/main" id="{47D2DA16-540D-23BF-0462-94276B7CF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112" y="1005357"/>
            <a:ext cx="8875776" cy="4993590"/>
          </a:xfrm>
          <a:prstGeom prst="rect">
            <a:avLst/>
          </a:prstGeom>
        </p:spPr>
      </p:pic>
    </p:spTree>
    <p:extLst>
      <p:ext uri="{BB962C8B-B14F-4D97-AF65-F5344CB8AC3E}">
        <p14:creationId xmlns:p14="http://schemas.microsoft.com/office/powerpoint/2010/main" val="3156784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E2AFB356-E8AA-4E55-BF3C-0E9D2A16DC47}"/>
              </a:ext>
            </a:extLst>
          </p:cNvPr>
          <p:cNvSpPr txBox="1"/>
          <p:nvPr/>
        </p:nvSpPr>
        <p:spPr>
          <a:xfrm>
            <a:off x="2838450" y="123825"/>
            <a:ext cx="6229350" cy="584775"/>
          </a:xfrm>
          <a:prstGeom prst="rect">
            <a:avLst/>
          </a:prstGeom>
          <a:noFill/>
        </p:spPr>
        <p:txBody>
          <a:bodyPr wrap="square" rtlCol="0">
            <a:spAutoFit/>
          </a:bodyPr>
          <a:lstStyle/>
          <a:p>
            <a:pPr algn="ctr"/>
            <a:r>
              <a:rPr lang="he-IL" sz="3200" b="1" dirty="0">
                <a:latin typeface="Tahoma" panose="020B0604030504040204" pitchFamily="34" charset="0"/>
                <a:ea typeface="Tahoma" panose="020B0604030504040204" pitchFamily="34" charset="0"/>
                <a:cs typeface="Tahoma" panose="020B0604030504040204" pitchFamily="34" charset="0"/>
              </a:rPr>
              <a:t>הדמיה עורפית</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3" name="תמונה 2">
            <a:extLst>
              <a:ext uri="{FF2B5EF4-FFF2-40B4-BE49-F238E27FC236}">
                <a16:creationId xmlns:a16="http://schemas.microsoft.com/office/drawing/2014/main" id="{389845B4-1DB3-B433-0016-14E609494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112" y="932206"/>
            <a:ext cx="8875776" cy="4993588"/>
          </a:xfrm>
          <a:prstGeom prst="rect">
            <a:avLst/>
          </a:prstGeom>
        </p:spPr>
      </p:pic>
    </p:spTree>
    <p:extLst>
      <p:ext uri="{BB962C8B-B14F-4D97-AF65-F5344CB8AC3E}">
        <p14:creationId xmlns:p14="http://schemas.microsoft.com/office/powerpoint/2010/main" val="259482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88B89-9734-2494-3B8D-26D6D38A67C5}"/>
            </a:ext>
          </a:extLst>
        </p:cNvPr>
        <p:cNvGrpSpPr/>
        <p:nvPr/>
      </p:nvGrpSpPr>
      <p:grpSpPr>
        <a:xfrm>
          <a:off x="0" y="0"/>
          <a:ext cx="0" cy="0"/>
          <a:chOff x="0" y="0"/>
          <a:chExt cx="0" cy="0"/>
        </a:xfrm>
      </p:grpSpPr>
      <p:sp>
        <p:nvSpPr>
          <p:cNvPr id="4" name="תיבת טקסט 3">
            <a:extLst>
              <a:ext uri="{FF2B5EF4-FFF2-40B4-BE49-F238E27FC236}">
                <a16:creationId xmlns:a16="http://schemas.microsoft.com/office/drawing/2014/main" id="{F2116484-F158-F724-C009-C3B05BA165B0}"/>
              </a:ext>
            </a:extLst>
          </p:cNvPr>
          <p:cNvSpPr txBox="1"/>
          <p:nvPr/>
        </p:nvSpPr>
        <p:spPr>
          <a:xfrm>
            <a:off x="2838450" y="123825"/>
            <a:ext cx="6229350" cy="584775"/>
          </a:xfrm>
          <a:prstGeom prst="rect">
            <a:avLst/>
          </a:prstGeom>
          <a:noFill/>
        </p:spPr>
        <p:txBody>
          <a:bodyPr wrap="square" rtlCol="0">
            <a:spAutoFit/>
          </a:bodyPr>
          <a:lstStyle/>
          <a:p>
            <a:pPr algn="ctr"/>
            <a:r>
              <a:rPr lang="he-IL" sz="3200" b="1" dirty="0">
                <a:latin typeface="Tahoma" panose="020B0604030504040204" pitchFamily="34" charset="0"/>
                <a:ea typeface="Tahoma" panose="020B0604030504040204" pitchFamily="34" charset="0"/>
                <a:cs typeface="Tahoma" panose="020B0604030504040204" pitchFamily="34" charset="0"/>
              </a:rPr>
              <a:t>הדמיה עורפית</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5" name="תמונה 4">
            <a:extLst>
              <a:ext uri="{FF2B5EF4-FFF2-40B4-BE49-F238E27FC236}">
                <a16:creationId xmlns:a16="http://schemas.microsoft.com/office/drawing/2014/main" id="{2A3BC049-6D64-D763-E3A7-FFA0A8F59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4959" y="973345"/>
            <a:ext cx="9022082" cy="5075902"/>
          </a:xfrm>
          <a:prstGeom prst="rect">
            <a:avLst/>
          </a:prstGeom>
        </p:spPr>
      </p:pic>
    </p:spTree>
    <p:extLst>
      <p:ext uri="{BB962C8B-B14F-4D97-AF65-F5344CB8AC3E}">
        <p14:creationId xmlns:p14="http://schemas.microsoft.com/office/powerpoint/2010/main" val="4209151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E2AFB356-E8AA-4E55-BF3C-0E9D2A16DC47}"/>
              </a:ext>
            </a:extLst>
          </p:cNvPr>
          <p:cNvSpPr txBox="1"/>
          <p:nvPr/>
        </p:nvSpPr>
        <p:spPr>
          <a:xfrm>
            <a:off x="2838450" y="123825"/>
            <a:ext cx="6229350" cy="584775"/>
          </a:xfrm>
          <a:prstGeom prst="rect">
            <a:avLst/>
          </a:prstGeom>
          <a:noFill/>
        </p:spPr>
        <p:txBody>
          <a:bodyPr wrap="square" rtlCol="0">
            <a:spAutoFit/>
          </a:bodyPr>
          <a:lstStyle/>
          <a:p>
            <a:pPr algn="ctr"/>
            <a:r>
              <a:rPr lang="he-IL" sz="3200" b="1" dirty="0">
                <a:latin typeface="Tahoma" panose="020B0604030504040204" pitchFamily="34" charset="0"/>
                <a:ea typeface="Tahoma" panose="020B0604030504040204" pitchFamily="34" charset="0"/>
                <a:cs typeface="Tahoma" panose="020B0604030504040204" pitchFamily="34" charset="0"/>
              </a:rPr>
              <a:t>תמהיל דירות מוצע:</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2" name="תיבת טקסט 1">
            <a:extLst>
              <a:ext uri="{FF2B5EF4-FFF2-40B4-BE49-F238E27FC236}">
                <a16:creationId xmlns:a16="http://schemas.microsoft.com/office/drawing/2014/main" id="{231621C0-161A-4ECB-B19A-72D2D6765E3B}"/>
              </a:ext>
            </a:extLst>
          </p:cNvPr>
          <p:cNvSpPr txBox="1"/>
          <p:nvPr/>
        </p:nvSpPr>
        <p:spPr>
          <a:xfrm>
            <a:off x="1979566" y="1222109"/>
            <a:ext cx="8801100" cy="861774"/>
          </a:xfrm>
          <a:prstGeom prst="rect">
            <a:avLst/>
          </a:prstGeom>
          <a:noFill/>
        </p:spPr>
        <p:txBody>
          <a:bodyPr wrap="square" rtlCol="0">
            <a:spAutoFit/>
          </a:bodyPr>
          <a:lstStyle/>
          <a:p>
            <a:pPr marL="285750" indent="-285750" algn="r" rtl="1">
              <a:lnSpc>
                <a:spcPct val="150000"/>
              </a:lnSpc>
              <a:buFont typeface="Wingdings" panose="05000000000000000000" pitchFamily="2" charset="2"/>
              <a:buChar char="§"/>
            </a:pPr>
            <a:endParaRPr lang="he-IL" sz="2000">
              <a:latin typeface="Newfont" panose="02000806000000020004" pitchFamily="50" charset="-79"/>
              <a:cs typeface="Newfont" panose="02000806000000020004" pitchFamily="50" charset="-79"/>
            </a:endParaRPr>
          </a:p>
          <a:p>
            <a:pPr marL="285750" indent="-285750" algn="r" rtl="1">
              <a:buFont typeface="Wingdings" panose="05000000000000000000" pitchFamily="2" charset="2"/>
              <a:buChar char="§"/>
            </a:pPr>
            <a:endParaRPr lang="he-IL" sz="2000">
              <a:latin typeface="Newfont" panose="02000806000000020004" pitchFamily="50" charset="-79"/>
              <a:cs typeface="Newfont" panose="02000806000000020004" pitchFamily="50" charset="-79"/>
            </a:endParaRPr>
          </a:p>
        </p:txBody>
      </p:sp>
      <p:sp>
        <p:nvSpPr>
          <p:cNvPr id="7" name="תיבת טקסט 6">
            <a:extLst>
              <a:ext uri="{FF2B5EF4-FFF2-40B4-BE49-F238E27FC236}">
                <a16:creationId xmlns:a16="http://schemas.microsoft.com/office/drawing/2014/main" id="{D6271CDE-E2DF-4F01-B6BD-2E38DFF4C332}"/>
              </a:ext>
            </a:extLst>
          </p:cNvPr>
          <p:cNvSpPr txBox="1"/>
          <p:nvPr/>
        </p:nvSpPr>
        <p:spPr>
          <a:xfrm>
            <a:off x="2111111" y="6189046"/>
            <a:ext cx="7969777" cy="600164"/>
          </a:xfrm>
          <a:prstGeom prst="rect">
            <a:avLst/>
          </a:prstGeom>
          <a:noFill/>
        </p:spPr>
        <p:txBody>
          <a:bodyPr wrap="square" rtlCol="0">
            <a:spAutoFit/>
          </a:bodyPr>
          <a:lstStyle/>
          <a:p>
            <a:pPr algn="r" rtl="1"/>
            <a:r>
              <a:rPr lang="he-IL" sz="1100" dirty="0">
                <a:solidFill>
                  <a:schemeClr val="bg1"/>
                </a:solidFill>
                <a:latin typeface="Tahoma" panose="020B0604030504040204" pitchFamily="34" charset="0"/>
                <a:ea typeface="Tahoma" panose="020B0604030504040204" pitchFamily="34" charset="0"/>
                <a:cs typeface="Tahoma" panose="020B0604030504040204" pitchFamily="34" charset="0"/>
              </a:rPr>
              <a:t>*המחירים המצוינים במסמך זה הנם להתרשמות ויוצמדו למדד תשומות הבנייה בהתאם להוראות המכרז ולנספח התשלומים. אין התחייבות כלשהי מטעם החברה להבטיח דירה זו או אחרת.</a:t>
            </a: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100" dirty="0">
                <a:solidFill>
                  <a:schemeClr val="bg1"/>
                </a:solidFill>
                <a:latin typeface="Tahoma" panose="020B0604030504040204" pitchFamily="34" charset="0"/>
                <a:ea typeface="Tahoma" panose="020B0604030504040204" pitchFamily="34" charset="0"/>
                <a:cs typeface="Tahoma" panose="020B0604030504040204" pitchFamily="34" charset="0"/>
              </a:rPr>
              <a:t>הנ”ל בכפוף למלאי הדירות הפנויות ולמיקום הזוכה בהגרלה.</a:t>
            </a:r>
            <a:br>
              <a:rPr lang="he-IL" sz="1100"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US"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תיבת טקסט 7">
            <a:extLst>
              <a:ext uri="{FF2B5EF4-FFF2-40B4-BE49-F238E27FC236}">
                <a16:creationId xmlns:a16="http://schemas.microsoft.com/office/drawing/2014/main" id="{A46F31B5-A60D-46C4-8C19-4C9EE859D94B}"/>
              </a:ext>
            </a:extLst>
          </p:cNvPr>
          <p:cNvSpPr txBox="1"/>
          <p:nvPr/>
        </p:nvSpPr>
        <p:spPr>
          <a:xfrm>
            <a:off x="1884968" y="4296493"/>
            <a:ext cx="7843488" cy="2638799"/>
          </a:xfrm>
          <a:prstGeom prst="rect">
            <a:avLst/>
          </a:prstGeom>
          <a:noFill/>
        </p:spPr>
        <p:txBody>
          <a:bodyPr wrap="square" rtlCol="0">
            <a:spAutoFit/>
          </a:bodyPr>
          <a:lstStyle/>
          <a:p>
            <a:pPr marL="558102" marR="0" lvl="2" indent="0" algn="r" defTabSz="914400" rtl="1" eaLnBrk="0" fontAlgn="base" latinLnBrk="0" hangingPunct="0">
              <a:lnSpc>
                <a:spcPct val="100000"/>
              </a:lnSpc>
              <a:spcBef>
                <a:spcPct val="20000"/>
              </a:spcBef>
              <a:spcAft>
                <a:spcPct val="0"/>
              </a:spcAft>
              <a:buClrTx/>
              <a:buSzTx/>
              <a:buFont typeface="Arial" panose="020B0604020202020204" pitchFamily="34" charset="0"/>
              <a:buNone/>
              <a:tabLst/>
              <a:defRPr/>
            </a:pPr>
            <a:endParaRPr lang="he-IL" sz="1400" b="1" kern="100" dirty="0">
              <a:latin typeface="Aptos" panose="020B0004020202020204" pitchFamily="34" charset="0"/>
              <a:cs typeface="+mj-cs"/>
            </a:endParaRPr>
          </a:p>
          <a:p>
            <a:pPr marL="1143000" lvl="2" indent="-228600" algn="r" rtl="1">
              <a:lnSpc>
                <a:spcPct val="107000"/>
              </a:lnSpc>
              <a:spcAft>
                <a:spcPts val="800"/>
              </a:spcAft>
              <a:buFont typeface="Wingdings" panose="05000000000000000000" pitchFamily="2" charset="2"/>
              <a:buChar char=""/>
              <a:tabLst>
                <a:tab pos="1371600" algn="l"/>
              </a:tabLst>
            </a:pPr>
            <a:r>
              <a:rPr lang="he-IL" sz="1400" b="1" kern="100" dirty="0">
                <a:latin typeface="Aptos" panose="020B0004020202020204" pitchFamily="34" charset="0"/>
                <a:cs typeface="+mj-cs"/>
              </a:rPr>
              <a:t>10 דירות בנות  3 חד': מחירן נע בין 1,311,066 ₪*- 1,497,786 ₪*                                     </a:t>
            </a:r>
            <a:endParaRPr lang="en-US" sz="1400" b="1" kern="100" dirty="0">
              <a:latin typeface="Aptos" panose="020B0004020202020204" pitchFamily="34" charset="0"/>
              <a:cs typeface="+mj-cs"/>
            </a:endParaRPr>
          </a:p>
          <a:p>
            <a:pPr marL="1143000" lvl="2" indent="-228600" algn="r" rtl="1">
              <a:lnSpc>
                <a:spcPct val="107000"/>
              </a:lnSpc>
              <a:spcAft>
                <a:spcPts val="800"/>
              </a:spcAft>
              <a:buFont typeface="Wingdings" panose="05000000000000000000" pitchFamily="2" charset="2"/>
              <a:buChar char=""/>
              <a:tabLst>
                <a:tab pos="1371600" algn="l"/>
              </a:tabLst>
            </a:pPr>
            <a:r>
              <a:rPr lang="he-IL" sz="1400" b="1" kern="100" dirty="0">
                <a:latin typeface="Aptos" panose="020B0004020202020204" pitchFamily="34" charset="0"/>
                <a:cs typeface="+mj-cs"/>
              </a:rPr>
              <a:t>6 דירות בנות    4 חד': מחירן נע בין 2,060,245 ₪*- 2,072,912 ₪*</a:t>
            </a:r>
            <a:endParaRPr lang="en-US" sz="1400" b="1" kern="100" dirty="0">
              <a:latin typeface="Aptos" panose="020B0004020202020204" pitchFamily="34" charset="0"/>
              <a:cs typeface="+mj-cs"/>
            </a:endParaRPr>
          </a:p>
          <a:p>
            <a:pPr marL="1143000" lvl="2" indent="-228600" algn="r" rtl="1">
              <a:lnSpc>
                <a:spcPct val="107000"/>
              </a:lnSpc>
              <a:spcAft>
                <a:spcPts val="800"/>
              </a:spcAft>
              <a:buFont typeface="Wingdings" panose="05000000000000000000" pitchFamily="2" charset="2"/>
              <a:buChar char=""/>
              <a:tabLst>
                <a:tab pos="1371600" algn="l"/>
              </a:tabLst>
            </a:pPr>
            <a:r>
              <a:rPr lang="he-IL" sz="1400" b="1" kern="100" dirty="0">
                <a:latin typeface="Aptos" panose="020B0004020202020204" pitchFamily="34" charset="0"/>
                <a:cs typeface="+mj-cs"/>
              </a:rPr>
              <a:t>3 דירות בנות 4.5 חד': מחירן נע בין 2,456,550 ₪*- 2,515,951 ₪*</a:t>
            </a:r>
            <a:endParaRPr lang="en-US" sz="1400" b="1" kern="100" dirty="0">
              <a:latin typeface="Aptos" panose="020B0004020202020204" pitchFamily="34" charset="0"/>
              <a:cs typeface="+mj-cs"/>
            </a:endParaRPr>
          </a:p>
          <a:p>
            <a:pPr marL="1143000" lvl="2" indent="-228600" algn="r" rtl="1">
              <a:lnSpc>
                <a:spcPct val="107000"/>
              </a:lnSpc>
              <a:spcAft>
                <a:spcPts val="800"/>
              </a:spcAft>
              <a:buFont typeface="Wingdings" panose="05000000000000000000" pitchFamily="2" charset="2"/>
              <a:buChar char=""/>
              <a:tabLst>
                <a:tab pos="1371600" algn="l"/>
              </a:tabLst>
            </a:pPr>
            <a:r>
              <a:rPr lang="he-IL" sz="1400" b="1" kern="100" dirty="0">
                <a:latin typeface="Aptos" panose="020B0004020202020204" pitchFamily="34" charset="0"/>
                <a:cs typeface="+mj-cs"/>
              </a:rPr>
              <a:t>11 דירות בנות 5 חד': מחירן נע בין 2,503,821 ₪*- 2,660,050 ₪*</a:t>
            </a:r>
          </a:p>
          <a:p>
            <a:pPr marL="1143000" lvl="2" indent="-228600" algn="r" rtl="1">
              <a:lnSpc>
                <a:spcPct val="107000"/>
              </a:lnSpc>
              <a:spcAft>
                <a:spcPts val="800"/>
              </a:spcAft>
              <a:buFont typeface="Wingdings" panose="05000000000000000000" pitchFamily="2" charset="2"/>
              <a:buChar char=""/>
              <a:tabLst>
                <a:tab pos="1371600" algn="l"/>
              </a:tabLst>
            </a:pPr>
            <a:r>
              <a:rPr lang="he-IL" sz="1400" b="1" kern="100" dirty="0">
                <a:latin typeface="Aptos" panose="020B0004020202020204" pitchFamily="34" charset="0"/>
                <a:cs typeface="+mj-cs"/>
              </a:rPr>
              <a:t>2 דירות בנות 6 חד': מחירן 2,603,017 ₪ </a:t>
            </a:r>
            <a:endParaRPr lang="en-US" sz="1400" b="1" kern="100" dirty="0">
              <a:latin typeface="Aptos" panose="020B0004020202020204" pitchFamily="34" charset="0"/>
              <a:cs typeface="+mj-cs"/>
            </a:endParaRPr>
          </a:p>
          <a:p>
            <a:pPr marL="1143000" lvl="2" indent="-228600" algn="r" rtl="1">
              <a:lnSpc>
                <a:spcPct val="107000"/>
              </a:lnSpc>
              <a:spcAft>
                <a:spcPts val="800"/>
              </a:spcAft>
              <a:buFont typeface="Wingdings" panose="05000000000000000000" pitchFamily="2" charset="2"/>
              <a:buChar char=""/>
              <a:tabLst>
                <a:tab pos="1371600" algn="l"/>
              </a:tabLst>
            </a:pPr>
            <a:endParaRPr lang="en-US" sz="1400" kern="100" dirty="0">
              <a:effectLst/>
              <a:latin typeface="Aptos" panose="020B0004020202020204" pitchFamily="34" charset="0"/>
              <a:ea typeface="Aptos" panose="020B0004020202020204" pitchFamily="34" charset="0"/>
              <a:cs typeface="+mj-cs"/>
            </a:endParaRPr>
          </a:p>
          <a:p>
            <a:pPr marL="558102" marR="0" lvl="2" algn="ctr" defTabSz="914400" rtl="1" eaLnBrk="0" fontAlgn="base" latinLnBrk="0" hangingPunct="0">
              <a:lnSpc>
                <a:spcPct val="100000"/>
              </a:lnSpc>
              <a:spcBef>
                <a:spcPct val="20000"/>
              </a:spcBef>
              <a:spcAft>
                <a:spcPct val="0"/>
              </a:spcAft>
              <a:buClrTx/>
              <a:buSzTx/>
              <a:tabLst/>
              <a:defRPr/>
            </a:pPr>
            <a:endParaRPr lang="he-IL" kern="0" dirty="0">
              <a:solidFill>
                <a:prstClr val="black"/>
              </a:solidFill>
              <a:latin typeface="Newfont" panose="02000806000000020004" pitchFamily="50" charset="-79"/>
              <a:cs typeface="Newfont" panose="02000806000000020004" pitchFamily="50" charset="-79"/>
            </a:endParaRPr>
          </a:p>
        </p:txBody>
      </p:sp>
      <p:graphicFrame>
        <p:nvGraphicFramePr>
          <p:cNvPr id="3" name="טבלה 2">
            <a:extLst>
              <a:ext uri="{FF2B5EF4-FFF2-40B4-BE49-F238E27FC236}">
                <a16:creationId xmlns:a16="http://schemas.microsoft.com/office/drawing/2014/main" id="{2DD8A177-80AC-27B3-DAF9-30E406D8B3B4}"/>
              </a:ext>
            </a:extLst>
          </p:cNvPr>
          <p:cNvGraphicFramePr>
            <a:graphicFrameLocks noGrp="1"/>
          </p:cNvGraphicFramePr>
          <p:nvPr>
            <p:extLst>
              <p:ext uri="{D42A27DB-BD31-4B8C-83A1-F6EECF244321}">
                <p14:modId xmlns:p14="http://schemas.microsoft.com/office/powerpoint/2010/main" val="1788886754"/>
              </p:ext>
            </p:extLst>
          </p:nvPr>
        </p:nvGraphicFramePr>
        <p:xfrm>
          <a:off x="4530631" y="963836"/>
          <a:ext cx="3698969" cy="3474720"/>
        </p:xfrm>
        <a:graphic>
          <a:graphicData uri="http://schemas.openxmlformats.org/drawingml/2006/table">
            <a:tbl>
              <a:tblPr rtl="1" firstRow="1" bandRow="1">
                <a:tableStyleId>{5C22544A-7EE6-4342-B048-85BDC9FD1C3A}</a:tableStyleId>
              </a:tblPr>
              <a:tblGrid>
                <a:gridCol w="765178">
                  <a:extLst>
                    <a:ext uri="{9D8B030D-6E8A-4147-A177-3AD203B41FA5}">
                      <a16:colId xmlns:a16="http://schemas.microsoft.com/office/drawing/2014/main" val="2997001158"/>
                    </a:ext>
                  </a:extLst>
                </a:gridCol>
                <a:gridCol w="735341">
                  <a:extLst>
                    <a:ext uri="{9D8B030D-6E8A-4147-A177-3AD203B41FA5}">
                      <a16:colId xmlns:a16="http://schemas.microsoft.com/office/drawing/2014/main" val="1445890140"/>
                    </a:ext>
                  </a:extLst>
                </a:gridCol>
                <a:gridCol w="768096">
                  <a:extLst>
                    <a:ext uri="{9D8B030D-6E8A-4147-A177-3AD203B41FA5}">
                      <a16:colId xmlns:a16="http://schemas.microsoft.com/office/drawing/2014/main" val="498876648"/>
                    </a:ext>
                  </a:extLst>
                </a:gridCol>
                <a:gridCol w="1430354">
                  <a:extLst>
                    <a:ext uri="{9D8B030D-6E8A-4147-A177-3AD203B41FA5}">
                      <a16:colId xmlns:a16="http://schemas.microsoft.com/office/drawing/2014/main" val="3527522888"/>
                    </a:ext>
                  </a:extLst>
                </a:gridCol>
              </a:tblGrid>
              <a:tr h="712711">
                <a:tc>
                  <a:txBody>
                    <a:bodyPr/>
                    <a:lstStyle/>
                    <a:p>
                      <a:pPr algn="ctr" rtl="1"/>
                      <a:r>
                        <a:rPr lang="he-IL" sz="1400" dirty="0">
                          <a:solidFill>
                            <a:schemeClr val="tx1"/>
                          </a:solidFill>
                          <a:latin typeface="Tahoma" panose="020B0604030504040204" pitchFamily="34" charset="0"/>
                          <a:ea typeface="Tahoma" panose="020B0604030504040204" pitchFamily="34" charset="0"/>
                          <a:cs typeface="Tahoma" panose="020B0604030504040204" pitchFamily="34" charset="0"/>
                        </a:rPr>
                        <a:t>מס' בניין</a:t>
                      </a:r>
                    </a:p>
                  </a:txBody>
                  <a:tcPr/>
                </a:tc>
                <a:tc>
                  <a:txBody>
                    <a:bodyPr/>
                    <a:lstStyle/>
                    <a:p>
                      <a:pPr algn="ctr" rtl="1"/>
                      <a:r>
                        <a:rPr lang="he-IL" sz="1400" dirty="0">
                          <a:solidFill>
                            <a:schemeClr val="tx1"/>
                          </a:solidFill>
                          <a:latin typeface="Tahoma" panose="020B0604030504040204" pitchFamily="34" charset="0"/>
                          <a:ea typeface="Tahoma" panose="020B0604030504040204" pitchFamily="34" charset="0"/>
                          <a:cs typeface="Tahoma" panose="020B0604030504040204" pitchFamily="34" charset="0"/>
                        </a:rPr>
                        <a:t>מס' קומות</a:t>
                      </a:r>
                    </a:p>
                  </a:txBody>
                  <a:tcPr/>
                </a:tc>
                <a:tc>
                  <a:txBody>
                    <a:bodyPr/>
                    <a:lstStyle/>
                    <a:p>
                      <a:pPr algn="ctr" rtl="1"/>
                      <a:r>
                        <a:rPr lang="he-IL" sz="1400" dirty="0">
                          <a:solidFill>
                            <a:schemeClr val="tx1"/>
                          </a:solidFill>
                          <a:latin typeface="Tahoma" panose="020B0604030504040204" pitchFamily="34" charset="0"/>
                          <a:ea typeface="Tahoma" panose="020B0604030504040204" pitchFamily="34" charset="0"/>
                          <a:cs typeface="Tahoma" panose="020B0604030504040204" pitchFamily="34" charset="0"/>
                        </a:rPr>
                        <a:t>מס' יח"ד בבניין</a:t>
                      </a:r>
                    </a:p>
                  </a:txBody>
                  <a:tcPr/>
                </a:tc>
                <a:tc>
                  <a:txBody>
                    <a:bodyPr/>
                    <a:lstStyle/>
                    <a:p>
                      <a:pPr algn="ctr" rtl="1"/>
                      <a:r>
                        <a:rPr lang="he-IL" sz="1400" dirty="0">
                          <a:solidFill>
                            <a:schemeClr val="tx1"/>
                          </a:solidFill>
                          <a:latin typeface="Tahoma" panose="020B0604030504040204" pitchFamily="34" charset="0"/>
                          <a:ea typeface="Tahoma" panose="020B0604030504040204" pitchFamily="34" charset="0"/>
                          <a:cs typeface="Tahoma" panose="020B0604030504040204" pitchFamily="34" charset="0"/>
                        </a:rPr>
                        <a:t>מס' יח"ד במסגרת מחיר מטרה</a:t>
                      </a:r>
                    </a:p>
                  </a:txBody>
                  <a:tcPr/>
                </a:tc>
                <a:extLst>
                  <a:ext uri="{0D108BD9-81ED-4DB2-BD59-A6C34878D82A}">
                    <a16:rowId xmlns:a16="http://schemas.microsoft.com/office/drawing/2014/main" val="1407914622"/>
                  </a:ext>
                </a:extLst>
              </a:tr>
              <a:tr h="296963">
                <a:tc>
                  <a:txBody>
                    <a:bodyPr/>
                    <a:lstStyle/>
                    <a:p>
                      <a:pPr algn="ctr" rtl="1"/>
                      <a:r>
                        <a:rPr lang="he-IL" sz="1400" dirty="0">
                          <a:latin typeface="Tahoma" panose="020B0604030504040204" pitchFamily="34" charset="0"/>
                          <a:ea typeface="Tahoma" panose="020B0604030504040204" pitchFamily="34" charset="0"/>
                          <a:cs typeface="Tahoma" panose="020B0604030504040204" pitchFamily="34" charset="0"/>
                        </a:rPr>
                        <a:t>10</a:t>
                      </a:r>
                    </a:p>
                  </a:txBody>
                  <a:tcPr/>
                </a:tc>
                <a:tc>
                  <a:txBody>
                    <a:bodyPr/>
                    <a:lstStyle/>
                    <a:p>
                      <a:pPr algn="ctr" rtl="1"/>
                      <a:r>
                        <a:rPr lang="en-US" sz="1400" dirty="0">
                          <a:latin typeface="Tahoma" panose="020B0604030504040204" pitchFamily="34" charset="0"/>
                          <a:ea typeface="Tahoma" panose="020B0604030504040204" pitchFamily="34" charset="0"/>
                          <a:cs typeface="Tahoma" panose="020B0604030504040204" pitchFamily="34" charset="0"/>
                        </a:rPr>
                        <a:t>5</a:t>
                      </a:r>
                    </a:p>
                  </a:txBody>
                  <a:tcPr/>
                </a:tc>
                <a:tc>
                  <a:txBody>
                    <a:bodyPr/>
                    <a:lstStyle/>
                    <a:p>
                      <a:pPr algn="ctr" rtl="1"/>
                      <a:r>
                        <a:rPr lang="en-US" sz="1400" dirty="0">
                          <a:latin typeface="Tahoma" panose="020B0604030504040204" pitchFamily="34" charset="0"/>
                          <a:ea typeface="Tahoma" panose="020B0604030504040204" pitchFamily="34" charset="0"/>
                          <a:cs typeface="Tahoma" panose="020B0604030504040204" pitchFamily="34" charset="0"/>
                        </a:rPr>
                        <a:t>11</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rtl="1"/>
                      <a:r>
                        <a:rPr lang="he-IL" sz="1400" dirty="0">
                          <a:latin typeface="Tahoma" panose="020B0604030504040204" pitchFamily="34" charset="0"/>
                          <a:ea typeface="Tahoma" panose="020B0604030504040204" pitchFamily="34" charset="0"/>
                          <a:cs typeface="Tahoma" panose="020B0604030504040204" pitchFamily="34" charset="0"/>
                        </a:rPr>
                        <a:t>4</a:t>
                      </a:r>
                    </a:p>
                  </a:txBody>
                  <a:tcPr/>
                </a:tc>
                <a:extLst>
                  <a:ext uri="{0D108BD9-81ED-4DB2-BD59-A6C34878D82A}">
                    <a16:rowId xmlns:a16="http://schemas.microsoft.com/office/drawing/2014/main" val="3129830675"/>
                  </a:ext>
                </a:extLst>
              </a:tr>
              <a:tr h="296963">
                <a:tc>
                  <a:txBody>
                    <a:bodyPr/>
                    <a:lstStyle/>
                    <a:p>
                      <a:pPr algn="ctr" rtl="1"/>
                      <a:r>
                        <a:rPr lang="he-IL" sz="1400" dirty="0">
                          <a:latin typeface="Tahoma" panose="020B0604030504040204" pitchFamily="34" charset="0"/>
                          <a:ea typeface="Tahoma" panose="020B0604030504040204" pitchFamily="34" charset="0"/>
                          <a:cs typeface="Tahoma" panose="020B0604030504040204" pitchFamily="34" charset="0"/>
                        </a:rPr>
                        <a:t>11</a:t>
                      </a:r>
                    </a:p>
                  </a:txBody>
                  <a:tcPr/>
                </a:tc>
                <a:tc>
                  <a:txBody>
                    <a:bodyPr/>
                    <a:lstStyle/>
                    <a:p>
                      <a:pPr algn="ctr" rtl="1"/>
                      <a:r>
                        <a:rPr lang="en-US" sz="1400" dirty="0">
                          <a:latin typeface="Tahoma" panose="020B0604030504040204" pitchFamily="34" charset="0"/>
                          <a:ea typeface="Tahoma" panose="020B0604030504040204" pitchFamily="34" charset="0"/>
                          <a:cs typeface="Tahoma" panose="020B0604030504040204" pitchFamily="34" charset="0"/>
                        </a:rPr>
                        <a:t>5</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rtl="1"/>
                      <a:r>
                        <a:rPr lang="en-US" sz="1400" dirty="0">
                          <a:latin typeface="Tahoma" panose="020B0604030504040204" pitchFamily="34" charset="0"/>
                          <a:ea typeface="Tahoma" panose="020B0604030504040204" pitchFamily="34" charset="0"/>
                          <a:cs typeface="Tahoma" panose="020B0604030504040204" pitchFamily="34" charset="0"/>
                        </a:rPr>
                        <a:t>10</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rtl="1"/>
                      <a:r>
                        <a:rPr lang="he-IL" sz="1400" dirty="0">
                          <a:latin typeface="Tahoma" panose="020B0604030504040204" pitchFamily="34" charset="0"/>
                          <a:ea typeface="Tahoma" panose="020B0604030504040204" pitchFamily="34" charset="0"/>
                          <a:cs typeface="Tahoma" panose="020B0604030504040204" pitchFamily="34" charset="0"/>
                        </a:rPr>
                        <a:t>5</a:t>
                      </a:r>
                    </a:p>
                  </a:txBody>
                  <a:tcPr/>
                </a:tc>
                <a:extLst>
                  <a:ext uri="{0D108BD9-81ED-4DB2-BD59-A6C34878D82A}">
                    <a16:rowId xmlns:a16="http://schemas.microsoft.com/office/drawing/2014/main" val="3572349264"/>
                  </a:ext>
                </a:extLst>
              </a:tr>
              <a:tr h="296963">
                <a:tc>
                  <a:txBody>
                    <a:bodyPr/>
                    <a:lstStyle/>
                    <a:p>
                      <a:pPr algn="ctr" rtl="1"/>
                      <a:r>
                        <a:rPr lang="he-IL" sz="1400" dirty="0">
                          <a:latin typeface="Tahoma" panose="020B0604030504040204" pitchFamily="34" charset="0"/>
                          <a:ea typeface="Tahoma" panose="020B0604030504040204" pitchFamily="34" charset="0"/>
                          <a:cs typeface="Tahoma" panose="020B0604030504040204" pitchFamily="34" charset="0"/>
                        </a:rPr>
                        <a:t>12</a:t>
                      </a:r>
                    </a:p>
                  </a:txBody>
                  <a:tcPr/>
                </a:tc>
                <a:tc>
                  <a:txBody>
                    <a:bodyPr/>
                    <a:lstStyle/>
                    <a:p>
                      <a:pPr algn="ctr" rtl="1"/>
                      <a:r>
                        <a:rPr lang="en-US" sz="1400" dirty="0">
                          <a:latin typeface="Tahoma" panose="020B0604030504040204" pitchFamily="34" charset="0"/>
                          <a:ea typeface="Tahoma" panose="020B0604030504040204" pitchFamily="34" charset="0"/>
                          <a:cs typeface="Tahoma" panose="020B0604030504040204" pitchFamily="34" charset="0"/>
                        </a:rPr>
                        <a:t>5</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rtl="1"/>
                      <a:r>
                        <a:rPr lang="en-US" sz="1400" dirty="0">
                          <a:latin typeface="Tahoma" panose="020B0604030504040204" pitchFamily="34" charset="0"/>
                          <a:ea typeface="Tahoma" panose="020B0604030504040204" pitchFamily="34" charset="0"/>
                          <a:cs typeface="Tahoma" panose="020B0604030504040204" pitchFamily="34" charset="0"/>
                        </a:rPr>
                        <a:t>10</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rtl="1"/>
                      <a:r>
                        <a:rPr lang="he-IL" sz="1400" dirty="0">
                          <a:latin typeface="Tahoma" panose="020B0604030504040204" pitchFamily="34" charset="0"/>
                          <a:ea typeface="Tahoma" panose="020B0604030504040204" pitchFamily="34" charset="0"/>
                          <a:cs typeface="Tahoma" panose="020B0604030504040204" pitchFamily="34" charset="0"/>
                        </a:rPr>
                        <a:t>5</a:t>
                      </a:r>
                    </a:p>
                  </a:txBody>
                  <a:tcPr/>
                </a:tc>
                <a:extLst>
                  <a:ext uri="{0D108BD9-81ED-4DB2-BD59-A6C34878D82A}">
                    <a16:rowId xmlns:a16="http://schemas.microsoft.com/office/drawing/2014/main" val="640724890"/>
                  </a:ext>
                </a:extLst>
              </a:tr>
              <a:tr h="296963">
                <a:tc>
                  <a:txBody>
                    <a:bodyPr/>
                    <a:lstStyle/>
                    <a:p>
                      <a:pPr algn="ctr" rtl="1"/>
                      <a:r>
                        <a:rPr lang="he-IL" sz="1400" dirty="0">
                          <a:latin typeface="Tahoma" panose="020B0604030504040204" pitchFamily="34" charset="0"/>
                          <a:ea typeface="Tahoma" panose="020B0604030504040204" pitchFamily="34" charset="0"/>
                          <a:cs typeface="Tahoma" panose="020B0604030504040204" pitchFamily="34" charset="0"/>
                        </a:rPr>
                        <a:t>13</a:t>
                      </a:r>
                    </a:p>
                  </a:txBody>
                  <a:tcPr/>
                </a:tc>
                <a:tc>
                  <a:txBody>
                    <a:bodyPr/>
                    <a:lstStyle/>
                    <a:p>
                      <a:pPr algn="ctr" rtl="1"/>
                      <a:r>
                        <a:rPr lang="en-US" sz="1400" dirty="0">
                          <a:latin typeface="Tahoma" panose="020B0604030504040204" pitchFamily="34" charset="0"/>
                          <a:ea typeface="Tahoma" panose="020B0604030504040204" pitchFamily="34" charset="0"/>
                          <a:cs typeface="Tahoma" panose="020B0604030504040204" pitchFamily="34" charset="0"/>
                        </a:rPr>
                        <a:t>5</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rtl="1"/>
                      <a:r>
                        <a:rPr lang="en-US" sz="1400" dirty="0">
                          <a:latin typeface="Tahoma" panose="020B0604030504040204" pitchFamily="34" charset="0"/>
                          <a:ea typeface="Tahoma" panose="020B0604030504040204" pitchFamily="34" charset="0"/>
                          <a:cs typeface="Tahoma" panose="020B0604030504040204" pitchFamily="34" charset="0"/>
                        </a:rPr>
                        <a:t>10</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rtl="1"/>
                      <a:r>
                        <a:rPr lang="he-IL" sz="1400" dirty="0">
                          <a:latin typeface="Tahoma" panose="020B0604030504040204" pitchFamily="34" charset="0"/>
                          <a:ea typeface="Tahoma" panose="020B0604030504040204" pitchFamily="34" charset="0"/>
                          <a:cs typeface="Tahoma" panose="020B0604030504040204" pitchFamily="34" charset="0"/>
                        </a:rPr>
                        <a:t>6</a:t>
                      </a:r>
                    </a:p>
                  </a:txBody>
                  <a:tcPr/>
                </a:tc>
                <a:extLst>
                  <a:ext uri="{0D108BD9-81ED-4DB2-BD59-A6C34878D82A}">
                    <a16:rowId xmlns:a16="http://schemas.microsoft.com/office/drawing/2014/main" val="1074799551"/>
                  </a:ext>
                </a:extLst>
              </a:tr>
              <a:tr h="296963">
                <a:tc>
                  <a:txBody>
                    <a:bodyPr/>
                    <a:lstStyle/>
                    <a:p>
                      <a:pPr algn="ctr" rtl="1"/>
                      <a:r>
                        <a:rPr lang="he-IL" sz="1400" dirty="0">
                          <a:latin typeface="Tahoma" panose="020B0604030504040204" pitchFamily="34" charset="0"/>
                          <a:ea typeface="Tahoma" panose="020B0604030504040204" pitchFamily="34" charset="0"/>
                          <a:cs typeface="Tahoma" panose="020B0604030504040204" pitchFamily="34" charset="0"/>
                        </a:rPr>
                        <a:t>14</a:t>
                      </a:r>
                    </a:p>
                  </a:txBody>
                  <a:tcPr/>
                </a:tc>
                <a:tc>
                  <a:txBody>
                    <a:bodyPr/>
                    <a:lstStyle/>
                    <a:p>
                      <a:pPr algn="ctr" rtl="1"/>
                      <a:r>
                        <a:rPr lang="en-US" sz="1400" dirty="0">
                          <a:latin typeface="Tahoma" panose="020B0604030504040204" pitchFamily="34" charset="0"/>
                          <a:ea typeface="Tahoma" panose="020B0604030504040204" pitchFamily="34" charset="0"/>
                          <a:cs typeface="Tahoma" panose="020B0604030504040204" pitchFamily="34" charset="0"/>
                        </a:rPr>
                        <a:t>5</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rtl="1"/>
                      <a:r>
                        <a:rPr lang="en-US" sz="1400" dirty="0">
                          <a:latin typeface="Tahoma" panose="020B0604030504040204" pitchFamily="34" charset="0"/>
                          <a:ea typeface="Tahoma" panose="020B0604030504040204" pitchFamily="34" charset="0"/>
                          <a:cs typeface="Tahoma" panose="020B0604030504040204" pitchFamily="34" charset="0"/>
                        </a:rPr>
                        <a:t>10</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rtl="1"/>
                      <a:r>
                        <a:rPr lang="he-IL" sz="1400" dirty="0">
                          <a:latin typeface="Tahoma" panose="020B0604030504040204" pitchFamily="34" charset="0"/>
                          <a:ea typeface="Tahoma" panose="020B0604030504040204" pitchFamily="34" charset="0"/>
                          <a:cs typeface="Tahoma" panose="020B0604030504040204" pitchFamily="34" charset="0"/>
                        </a:rPr>
                        <a:t>6</a:t>
                      </a:r>
                    </a:p>
                  </a:txBody>
                  <a:tcPr/>
                </a:tc>
                <a:extLst>
                  <a:ext uri="{0D108BD9-81ED-4DB2-BD59-A6C34878D82A}">
                    <a16:rowId xmlns:a16="http://schemas.microsoft.com/office/drawing/2014/main" val="2638245854"/>
                  </a:ext>
                </a:extLst>
              </a:tr>
              <a:tr h="296963">
                <a:tc>
                  <a:txBody>
                    <a:bodyPr/>
                    <a:lstStyle/>
                    <a:p>
                      <a:pPr algn="ctr" rtl="1"/>
                      <a:r>
                        <a:rPr lang="he-IL" sz="1400" dirty="0">
                          <a:latin typeface="Tahoma" panose="020B0604030504040204" pitchFamily="34" charset="0"/>
                          <a:ea typeface="Tahoma" panose="020B0604030504040204" pitchFamily="34" charset="0"/>
                          <a:cs typeface="Tahoma" panose="020B0604030504040204" pitchFamily="34" charset="0"/>
                        </a:rPr>
                        <a:t>15</a:t>
                      </a:r>
                    </a:p>
                  </a:txBody>
                  <a:tcPr/>
                </a:tc>
                <a:tc>
                  <a:txBody>
                    <a:bodyPr/>
                    <a:lstStyle/>
                    <a:p>
                      <a:pPr algn="ctr" rtl="1"/>
                      <a:r>
                        <a:rPr lang="en-US" sz="1400">
                          <a:latin typeface="Tahoma" panose="020B0604030504040204" pitchFamily="34" charset="0"/>
                          <a:ea typeface="Tahoma" panose="020B0604030504040204" pitchFamily="34" charset="0"/>
                          <a:cs typeface="Tahoma" panose="020B0604030504040204" pitchFamily="34" charset="0"/>
                        </a:rPr>
                        <a:t>2</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rtl="1"/>
                      <a:r>
                        <a:rPr lang="en-US" sz="1400" dirty="0">
                          <a:latin typeface="Tahoma" panose="020B0604030504040204" pitchFamily="34" charset="0"/>
                          <a:ea typeface="Tahoma" panose="020B0604030504040204" pitchFamily="34" charset="0"/>
                          <a:cs typeface="Tahoma" panose="020B0604030504040204" pitchFamily="34" charset="0"/>
                        </a:rPr>
                        <a:t>4</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rtl="1"/>
                      <a:r>
                        <a:rPr lang="he-IL" sz="1400" dirty="0">
                          <a:latin typeface="Tahoma" panose="020B0604030504040204" pitchFamily="34" charset="0"/>
                          <a:ea typeface="Tahoma" panose="020B0604030504040204" pitchFamily="34" charset="0"/>
                          <a:cs typeface="Tahoma" panose="020B0604030504040204" pitchFamily="34" charset="0"/>
                        </a:rPr>
                        <a:t>2</a:t>
                      </a:r>
                    </a:p>
                  </a:txBody>
                  <a:tcPr/>
                </a:tc>
                <a:extLst>
                  <a:ext uri="{0D108BD9-81ED-4DB2-BD59-A6C34878D82A}">
                    <a16:rowId xmlns:a16="http://schemas.microsoft.com/office/drawing/2014/main" val="24047181"/>
                  </a:ext>
                </a:extLst>
              </a:tr>
              <a:tr h="296963">
                <a:tc>
                  <a:txBody>
                    <a:bodyPr/>
                    <a:lstStyle/>
                    <a:p>
                      <a:pPr algn="ctr" rtl="1"/>
                      <a:r>
                        <a:rPr lang="he-IL" sz="1400" dirty="0">
                          <a:latin typeface="Tahoma" panose="020B0604030504040204" pitchFamily="34" charset="0"/>
                          <a:ea typeface="Tahoma" panose="020B0604030504040204" pitchFamily="34" charset="0"/>
                          <a:cs typeface="Tahoma" panose="020B0604030504040204" pitchFamily="34" charset="0"/>
                        </a:rPr>
                        <a:t>16</a:t>
                      </a:r>
                    </a:p>
                  </a:txBody>
                  <a:tcPr/>
                </a:tc>
                <a:tc>
                  <a:txBody>
                    <a:bodyPr/>
                    <a:lstStyle/>
                    <a:p>
                      <a:pPr algn="ctr" rtl="1"/>
                      <a:r>
                        <a:rPr lang="en-US" sz="1400" dirty="0">
                          <a:latin typeface="Tahoma" panose="020B0604030504040204" pitchFamily="34" charset="0"/>
                          <a:ea typeface="Tahoma" panose="020B0604030504040204" pitchFamily="34" charset="0"/>
                          <a:cs typeface="Tahoma" panose="020B0604030504040204" pitchFamily="34" charset="0"/>
                        </a:rPr>
                        <a:t>2</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rtl="1"/>
                      <a:r>
                        <a:rPr lang="en-US" sz="1400" dirty="0">
                          <a:latin typeface="Tahoma" panose="020B0604030504040204" pitchFamily="34" charset="0"/>
                          <a:ea typeface="Tahoma" panose="020B0604030504040204" pitchFamily="34" charset="0"/>
                          <a:cs typeface="Tahoma" panose="020B0604030504040204" pitchFamily="34" charset="0"/>
                        </a:rPr>
                        <a:t>4</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rtl="1"/>
                      <a:r>
                        <a:rPr lang="he-IL" sz="1400" dirty="0">
                          <a:latin typeface="Tahoma" panose="020B0604030504040204" pitchFamily="34" charset="0"/>
                          <a:ea typeface="Tahoma" panose="020B0604030504040204" pitchFamily="34" charset="0"/>
                          <a:cs typeface="Tahoma" panose="020B0604030504040204" pitchFamily="34" charset="0"/>
                        </a:rPr>
                        <a:t>2</a:t>
                      </a:r>
                    </a:p>
                  </a:txBody>
                  <a:tcPr/>
                </a:tc>
                <a:extLst>
                  <a:ext uri="{0D108BD9-81ED-4DB2-BD59-A6C34878D82A}">
                    <a16:rowId xmlns:a16="http://schemas.microsoft.com/office/drawing/2014/main" val="2955718484"/>
                  </a:ext>
                </a:extLst>
              </a:tr>
              <a:tr h="296963">
                <a:tc>
                  <a:txBody>
                    <a:bodyPr/>
                    <a:lstStyle/>
                    <a:p>
                      <a:pPr algn="ctr" rtl="1"/>
                      <a:r>
                        <a:rPr lang="he-IL" sz="1400" dirty="0">
                          <a:latin typeface="Newfont" panose="02000806000000020004" pitchFamily="50" charset="-79"/>
                          <a:cs typeface="Newfont" panose="02000806000000020004" pitchFamily="50" charset="-79"/>
                        </a:rPr>
                        <a:t>17</a:t>
                      </a:r>
                      <a:endParaRPr lang="en-US" sz="1400" dirty="0">
                        <a:latin typeface="Newfont" panose="02000806000000020004" pitchFamily="50" charset="-79"/>
                        <a:cs typeface="Newfont" panose="02000806000000020004" pitchFamily="50" charset="-79"/>
                      </a:endParaRPr>
                    </a:p>
                  </a:txBody>
                  <a:tcPr/>
                </a:tc>
                <a:tc>
                  <a:txBody>
                    <a:bodyPr/>
                    <a:lstStyle/>
                    <a:p>
                      <a:pPr algn="ctr" rtl="1"/>
                      <a:r>
                        <a:rPr lang="en-US" sz="1400" dirty="0">
                          <a:latin typeface="Newfont" panose="02000806000000020004" pitchFamily="50" charset="-79"/>
                          <a:cs typeface="Newfont" panose="02000806000000020004" pitchFamily="50" charset="-79"/>
                        </a:rPr>
                        <a:t>2</a:t>
                      </a:r>
                    </a:p>
                  </a:txBody>
                  <a:tcPr/>
                </a:tc>
                <a:tc>
                  <a:txBody>
                    <a:bodyPr/>
                    <a:lstStyle/>
                    <a:p>
                      <a:pPr algn="ctr" rtl="1"/>
                      <a:r>
                        <a:rPr lang="he-IL" sz="1400" dirty="0">
                          <a:latin typeface="Newfont" panose="02000806000000020004" pitchFamily="50" charset="-79"/>
                          <a:cs typeface="Newfont" panose="02000806000000020004" pitchFamily="50" charset="-79"/>
                        </a:rPr>
                        <a:t>4</a:t>
                      </a:r>
                    </a:p>
                  </a:txBody>
                  <a:tcPr/>
                </a:tc>
                <a:tc>
                  <a:txBody>
                    <a:bodyPr/>
                    <a:lstStyle/>
                    <a:p>
                      <a:pPr algn="ctr" rtl="1"/>
                      <a:r>
                        <a:rPr lang="he-IL" sz="1400" dirty="0">
                          <a:latin typeface="Newfont" panose="02000806000000020004" pitchFamily="50" charset="-79"/>
                          <a:cs typeface="Newfont" panose="02000806000000020004" pitchFamily="50" charset="-79"/>
                        </a:rPr>
                        <a:t>2</a:t>
                      </a:r>
                    </a:p>
                  </a:txBody>
                  <a:tcPr/>
                </a:tc>
                <a:extLst>
                  <a:ext uri="{0D108BD9-81ED-4DB2-BD59-A6C34878D82A}">
                    <a16:rowId xmlns:a16="http://schemas.microsoft.com/office/drawing/2014/main" val="388755614"/>
                  </a:ext>
                </a:extLst>
              </a:tr>
              <a:tr h="296963">
                <a:tc gridSpan="2">
                  <a:txBody>
                    <a:bodyPr/>
                    <a:lstStyle/>
                    <a:p>
                      <a:pPr algn="ctr" rtl="0" fontAlgn="ctr"/>
                      <a:r>
                        <a:rPr kumimoji="0" lang="he-IL" sz="1400" b="1" kern="1200" dirty="0">
                          <a:solidFill>
                            <a:schemeClr val="dk1"/>
                          </a:solidFill>
                          <a:latin typeface="Tahoma" panose="020B0604030504040204" pitchFamily="34" charset="0"/>
                          <a:ea typeface="Tahoma" panose="020B0604030504040204" pitchFamily="34" charset="0"/>
                          <a:cs typeface="Tahoma" panose="020B0604030504040204" pitchFamily="34" charset="0"/>
                        </a:rPr>
                        <a:t>סה"כ</a:t>
                      </a:r>
                    </a:p>
                  </a:txBody>
                  <a:tcPr marL="9525" marR="9525" marT="9525" marB="0" anchor="ctr"/>
                </a:tc>
                <a:tc hMerge="1">
                  <a:txBody>
                    <a:bodyPr/>
                    <a:lstStyle/>
                    <a:p>
                      <a:pPr rtl="1"/>
                      <a:endParaRPr lang="he-IL"/>
                    </a:p>
                  </a:txBody>
                  <a:tcPr/>
                </a:tc>
                <a:tc>
                  <a:txBody>
                    <a:bodyPr/>
                    <a:lstStyle/>
                    <a:p>
                      <a:pPr algn="ctr" rtl="1"/>
                      <a:r>
                        <a:rPr lang="he-IL" sz="1400" dirty="0">
                          <a:latin typeface="Newfont" panose="02000806000000020004" pitchFamily="50" charset="-79"/>
                          <a:cs typeface="Newfont" panose="02000806000000020004" pitchFamily="50" charset="-79"/>
                        </a:rPr>
                        <a:t>63</a:t>
                      </a:r>
                    </a:p>
                  </a:txBody>
                  <a:tcPr/>
                </a:tc>
                <a:tc>
                  <a:txBody>
                    <a:bodyPr/>
                    <a:lstStyle/>
                    <a:p>
                      <a:pPr algn="ctr" rtl="1"/>
                      <a:r>
                        <a:rPr lang="he-IL" sz="1400" dirty="0">
                          <a:latin typeface="Newfont" panose="02000806000000020004" pitchFamily="50" charset="-79"/>
                          <a:cs typeface="Newfont" panose="02000806000000020004" pitchFamily="50" charset="-79"/>
                        </a:rPr>
                        <a:t>32</a:t>
                      </a:r>
                    </a:p>
                  </a:txBody>
                  <a:tcPr/>
                </a:tc>
                <a:extLst>
                  <a:ext uri="{0D108BD9-81ED-4DB2-BD59-A6C34878D82A}">
                    <a16:rowId xmlns:a16="http://schemas.microsoft.com/office/drawing/2014/main" val="3811618282"/>
                  </a:ext>
                </a:extLst>
              </a:tr>
            </a:tbl>
          </a:graphicData>
        </a:graphic>
      </p:graphicFrame>
    </p:spTree>
    <p:extLst>
      <p:ext uri="{BB962C8B-B14F-4D97-AF65-F5344CB8AC3E}">
        <p14:creationId xmlns:p14="http://schemas.microsoft.com/office/powerpoint/2010/main" val="3495540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E2AFB356-E8AA-4E55-BF3C-0E9D2A16DC47}"/>
              </a:ext>
            </a:extLst>
          </p:cNvPr>
          <p:cNvSpPr txBox="1"/>
          <p:nvPr/>
        </p:nvSpPr>
        <p:spPr>
          <a:xfrm>
            <a:off x="2838450" y="123825"/>
            <a:ext cx="6229350" cy="584775"/>
          </a:xfrm>
          <a:prstGeom prst="rect">
            <a:avLst/>
          </a:prstGeom>
          <a:noFill/>
        </p:spPr>
        <p:txBody>
          <a:bodyPr wrap="square" rtlCol="0">
            <a:spAutoFit/>
          </a:bodyPr>
          <a:lstStyle/>
          <a:p>
            <a:pPr algn="ctr"/>
            <a:r>
              <a:rPr lang="he-IL" sz="3200" b="1" dirty="0">
                <a:latin typeface="Tahoma" panose="020B0604030504040204" pitchFamily="34" charset="0"/>
                <a:ea typeface="Tahoma" panose="020B0604030504040204" pitchFamily="34" charset="0"/>
                <a:cs typeface="Tahoma" panose="020B0604030504040204" pitchFamily="34" charset="0"/>
              </a:rPr>
              <a:t>סדר פעולות לרכישת דירה:</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2" name="מלבן: פינות מעוגלות 1">
            <a:extLst>
              <a:ext uri="{FF2B5EF4-FFF2-40B4-BE49-F238E27FC236}">
                <a16:creationId xmlns:a16="http://schemas.microsoft.com/office/drawing/2014/main" id="{2157FDA8-8000-42C3-8FF6-545C1A53D2AF}"/>
              </a:ext>
            </a:extLst>
          </p:cNvPr>
          <p:cNvSpPr/>
          <p:nvPr/>
        </p:nvSpPr>
        <p:spPr>
          <a:xfrm>
            <a:off x="10094662" y="1594411"/>
            <a:ext cx="2000249" cy="43815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he-IL" sz="2000" b="1" dirty="0">
                <a:solidFill>
                  <a:schemeClr val="bg1"/>
                </a:solidFill>
                <a:latin typeface="Tahoma" panose="020B0604030504040204" pitchFamily="34" charset="0"/>
                <a:ea typeface="Tahoma" panose="020B0604030504040204" pitchFamily="34" charset="0"/>
                <a:cs typeface="Tahoma" panose="020B0604030504040204" pitchFamily="34" charset="0"/>
              </a:rPr>
              <a:t>עליית אתר הפרויקט הכולל מצגת הסברה זאת</a:t>
            </a:r>
          </a:p>
        </p:txBody>
      </p:sp>
      <p:sp>
        <p:nvSpPr>
          <p:cNvPr id="5" name="מלבן: פינות מעוגלות 4">
            <a:extLst>
              <a:ext uri="{FF2B5EF4-FFF2-40B4-BE49-F238E27FC236}">
                <a16:creationId xmlns:a16="http://schemas.microsoft.com/office/drawing/2014/main" id="{FC13C94F-0144-4FD6-B068-8452686281B4}"/>
              </a:ext>
            </a:extLst>
          </p:cNvPr>
          <p:cNvSpPr/>
          <p:nvPr/>
        </p:nvSpPr>
        <p:spPr>
          <a:xfrm>
            <a:off x="7604702" y="1617434"/>
            <a:ext cx="2000249" cy="43815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he-IL" sz="2400" b="1" dirty="0">
                <a:latin typeface="Tahoma" panose="020B0604030504040204" pitchFamily="34" charset="0"/>
                <a:ea typeface="Tahoma" panose="020B0604030504040204" pitchFamily="34" charset="0"/>
                <a:cs typeface="Tahoma" panose="020B0604030504040204" pitchFamily="34" charset="0"/>
              </a:rPr>
              <a:t>מתן מענה לשאלות</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7" name="מלבן: פינות מעוגלות 6">
            <a:extLst>
              <a:ext uri="{FF2B5EF4-FFF2-40B4-BE49-F238E27FC236}">
                <a16:creationId xmlns:a16="http://schemas.microsoft.com/office/drawing/2014/main" id="{F4C7E75B-1D6B-4F7C-A2C5-C888B1C4A572}"/>
              </a:ext>
            </a:extLst>
          </p:cNvPr>
          <p:cNvSpPr/>
          <p:nvPr/>
        </p:nvSpPr>
        <p:spPr>
          <a:xfrm>
            <a:off x="2742240" y="1617434"/>
            <a:ext cx="2000249" cy="43815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rtl="1"/>
            <a:r>
              <a:rPr lang="he-IL" sz="2400" b="1" dirty="0">
                <a:latin typeface="Tahoma" panose="020B0604030504040204" pitchFamily="34" charset="0"/>
                <a:ea typeface="Tahoma" panose="020B0604030504040204" pitchFamily="34" charset="0"/>
                <a:cs typeface="Tahoma" panose="020B0604030504040204" pitchFamily="34" charset="0"/>
              </a:rPr>
              <a:t>בחירות דירה</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8" name="מלבן: פינות מעוגלות 7">
            <a:extLst>
              <a:ext uri="{FF2B5EF4-FFF2-40B4-BE49-F238E27FC236}">
                <a16:creationId xmlns:a16="http://schemas.microsoft.com/office/drawing/2014/main" id="{B20DD2EE-46FA-4442-975C-86959F44AD08}"/>
              </a:ext>
            </a:extLst>
          </p:cNvPr>
          <p:cNvSpPr/>
          <p:nvPr/>
        </p:nvSpPr>
        <p:spPr>
          <a:xfrm>
            <a:off x="233119" y="1617434"/>
            <a:ext cx="2000249" cy="43815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rtl="1"/>
            <a:r>
              <a:rPr lang="he-IL" sz="2400" b="1" dirty="0">
                <a:latin typeface="Tahoma" panose="020B0604030504040204" pitchFamily="34" charset="0"/>
                <a:ea typeface="Tahoma" panose="020B0604030504040204" pitchFamily="34" charset="0"/>
                <a:cs typeface="Tahoma" panose="020B0604030504040204" pitchFamily="34" charset="0"/>
              </a:rPr>
              <a:t>חתימת חוזה</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3" name="תיבת טקסט 2">
            <a:extLst>
              <a:ext uri="{FF2B5EF4-FFF2-40B4-BE49-F238E27FC236}">
                <a16:creationId xmlns:a16="http://schemas.microsoft.com/office/drawing/2014/main" id="{79270235-0176-4AE3-89A3-A548AF1733EC}"/>
              </a:ext>
            </a:extLst>
          </p:cNvPr>
          <p:cNvSpPr txBox="1"/>
          <p:nvPr/>
        </p:nvSpPr>
        <p:spPr>
          <a:xfrm>
            <a:off x="10935092" y="940266"/>
            <a:ext cx="638175" cy="646331"/>
          </a:xfrm>
          <a:prstGeom prst="rect">
            <a:avLst/>
          </a:prstGeom>
          <a:noFill/>
        </p:spPr>
        <p:txBody>
          <a:bodyPr wrap="square" rtlCol="0">
            <a:spAutoFit/>
          </a:bodyPr>
          <a:lstStyle/>
          <a:p>
            <a:r>
              <a:rPr lang="he-IL" sz="3600" b="1">
                <a:latin typeface="Newfont" panose="02000806000000020004" pitchFamily="50" charset="-79"/>
                <a:cs typeface="Newfont" panose="02000806000000020004" pitchFamily="50" charset="-79"/>
              </a:rPr>
              <a:t>1</a:t>
            </a:r>
            <a:endParaRPr lang="en-US" sz="2000" b="1">
              <a:latin typeface="Newfont" panose="02000806000000020004" pitchFamily="50" charset="-79"/>
              <a:cs typeface="Newfont" panose="02000806000000020004" pitchFamily="50" charset="-79"/>
            </a:endParaRPr>
          </a:p>
        </p:txBody>
      </p:sp>
      <p:sp>
        <p:nvSpPr>
          <p:cNvPr id="9" name="תיבת טקסט 8">
            <a:extLst>
              <a:ext uri="{FF2B5EF4-FFF2-40B4-BE49-F238E27FC236}">
                <a16:creationId xmlns:a16="http://schemas.microsoft.com/office/drawing/2014/main" id="{5E212DB7-BDD7-4B6A-A32C-4995C0476AA7}"/>
              </a:ext>
            </a:extLst>
          </p:cNvPr>
          <p:cNvSpPr txBox="1"/>
          <p:nvPr/>
        </p:nvSpPr>
        <p:spPr>
          <a:xfrm>
            <a:off x="8342743" y="947031"/>
            <a:ext cx="638175" cy="646331"/>
          </a:xfrm>
          <a:prstGeom prst="rect">
            <a:avLst/>
          </a:prstGeom>
          <a:noFill/>
        </p:spPr>
        <p:txBody>
          <a:bodyPr wrap="square" rtlCol="0">
            <a:spAutoFit/>
          </a:bodyPr>
          <a:lstStyle/>
          <a:p>
            <a:r>
              <a:rPr lang="en-US" sz="3600" b="1">
                <a:latin typeface="Newfont" panose="02000806000000020004" pitchFamily="50" charset="-79"/>
                <a:cs typeface="Newfont" panose="02000806000000020004" pitchFamily="50" charset="-79"/>
              </a:rPr>
              <a:t>2</a:t>
            </a:r>
            <a:endParaRPr lang="en-US" sz="2000" b="1">
              <a:latin typeface="Newfont" panose="02000806000000020004" pitchFamily="50" charset="-79"/>
              <a:cs typeface="Newfont" panose="02000806000000020004" pitchFamily="50" charset="-79"/>
            </a:endParaRPr>
          </a:p>
        </p:txBody>
      </p:sp>
      <p:sp>
        <p:nvSpPr>
          <p:cNvPr id="10" name="תיבת טקסט 9">
            <a:extLst>
              <a:ext uri="{FF2B5EF4-FFF2-40B4-BE49-F238E27FC236}">
                <a16:creationId xmlns:a16="http://schemas.microsoft.com/office/drawing/2014/main" id="{C1DBDB55-136A-4693-A752-88DD2853D18A}"/>
              </a:ext>
            </a:extLst>
          </p:cNvPr>
          <p:cNvSpPr txBox="1"/>
          <p:nvPr/>
        </p:nvSpPr>
        <p:spPr>
          <a:xfrm>
            <a:off x="3541449" y="937493"/>
            <a:ext cx="638175" cy="646331"/>
          </a:xfrm>
          <a:prstGeom prst="rect">
            <a:avLst/>
          </a:prstGeom>
          <a:noFill/>
        </p:spPr>
        <p:txBody>
          <a:bodyPr wrap="square" rtlCol="0">
            <a:spAutoFit/>
          </a:bodyPr>
          <a:lstStyle/>
          <a:p>
            <a:r>
              <a:rPr lang="he-IL" sz="3600" b="1">
                <a:latin typeface="Newfont" panose="02000806000000020004" pitchFamily="50" charset="-79"/>
                <a:cs typeface="Newfont" panose="02000806000000020004" pitchFamily="50" charset="-79"/>
              </a:rPr>
              <a:t>4</a:t>
            </a:r>
            <a:endParaRPr lang="en-US" sz="2000" b="1">
              <a:latin typeface="Newfont" panose="02000806000000020004" pitchFamily="50" charset="-79"/>
              <a:cs typeface="Newfont" panose="02000806000000020004" pitchFamily="50" charset="-79"/>
            </a:endParaRPr>
          </a:p>
        </p:txBody>
      </p:sp>
      <p:sp>
        <p:nvSpPr>
          <p:cNvPr id="11" name="תיבת טקסט 10">
            <a:extLst>
              <a:ext uri="{FF2B5EF4-FFF2-40B4-BE49-F238E27FC236}">
                <a16:creationId xmlns:a16="http://schemas.microsoft.com/office/drawing/2014/main" id="{80CB4416-7E0C-456F-A9F4-8BC7C672EC8E}"/>
              </a:ext>
            </a:extLst>
          </p:cNvPr>
          <p:cNvSpPr txBox="1"/>
          <p:nvPr/>
        </p:nvSpPr>
        <p:spPr>
          <a:xfrm>
            <a:off x="1036632" y="879064"/>
            <a:ext cx="638175" cy="646331"/>
          </a:xfrm>
          <a:prstGeom prst="rect">
            <a:avLst/>
          </a:prstGeom>
          <a:noFill/>
        </p:spPr>
        <p:txBody>
          <a:bodyPr wrap="square" rtlCol="0">
            <a:spAutoFit/>
          </a:bodyPr>
          <a:lstStyle/>
          <a:p>
            <a:r>
              <a:rPr lang="he-IL" sz="3600" b="1">
                <a:latin typeface="Newfont" panose="02000806000000020004" pitchFamily="50" charset="-79"/>
                <a:cs typeface="Newfont" panose="02000806000000020004" pitchFamily="50" charset="-79"/>
              </a:rPr>
              <a:t>5</a:t>
            </a:r>
            <a:endParaRPr lang="en-US" sz="2000" b="1">
              <a:latin typeface="Newfont" panose="02000806000000020004" pitchFamily="50" charset="-79"/>
              <a:cs typeface="Newfont" panose="02000806000000020004" pitchFamily="50" charset="-79"/>
            </a:endParaRPr>
          </a:p>
        </p:txBody>
      </p:sp>
      <p:cxnSp>
        <p:nvCxnSpPr>
          <p:cNvPr id="18" name="מחבר חץ ישר 17">
            <a:extLst>
              <a:ext uri="{FF2B5EF4-FFF2-40B4-BE49-F238E27FC236}">
                <a16:creationId xmlns:a16="http://schemas.microsoft.com/office/drawing/2014/main" id="{209D8075-DF0E-49A5-AC95-DD2D27B5AF5D}"/>
              </a:ext>
            </a:extLst>
          </p:cNvPr>
          <p:cNvCxnSpPr>
            <a:cxnSpLocks/>
          </p:cNvCxnSpPr>
          <p:nvPr/>
        </p:nvCxnSpPr>
        <p:spPr>
          <a:xfrm flipH="1">
            <a:off x="9358785" y="1270197"/>
            <a:ext cx="1300164" cy="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9" name="מחבר חץ ישר 18">
            <a:extLst>
              <a:ext uri="{FF2B5EF4-FFF2-40B4-BE49-F238E27FC236}">
                <a16:creationId xmlns:a16="http://schemas.microsoft.com/office/drawing/2014/main" id="{6BF7C292-7C5A-4094-8C45-615EA517FB09}"/>
              </a:ext>
            </a:extLst>
          </p:cNvPr>
          <p:cNvCxnSpPr/>
          <p:nvPr/>
        </p:nvCxnSpPr>
        <p:spPr>
          <a:xfrm flipH="1">
            <a:off x="6878960" y="1248370"/>
            <a:ext cx="1300164" cy="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0" name="מחבר חץ ישר 19">
            <a:extLst>
              <a:ext uri="{FF2B5EF4-FFF2-40B4-BE49-F238E27FC236}">
                <a16:creationId xmlns:a16="http://schemas.microsoft.com/office/drawing/2014/main" id="{A51ADA28-AD30-408A-9C11-0E0079ACD241}"/>
              </a:ext>
            </a:extLst>
          </p:cNvPr>
          <p:cNvCxnSpPr/>
          <p:nvPr/>
        </p:nvCxnSpPr>
        <p:spPr>
          <a:xfrm flipH="1">
            <a:off x="1583286" y="1249166"/>
            <a:ext cx="1300164" cy="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2" name="תיבת טקסט 21">
            <a:extLst>
              <a:ext uri="{FF2B5EF4-FFF2-40B4-BE49-F238E27FC236}">
                <a16:creationId xmlns:a16="http://schemas.microsoft.com/office/drawing/2014/main" id="{F9B4C540-3235-4739-832A-9FF632415647}"/>
              </a:ext>
            </a:extLst>
          </p:cNvPr>
          <p:cNvSpPr txBox="1"/>
          <p:nvPr/>
        </p:nvSpPr>
        <p:spPr>
          <a:xfrm>
            <a:off x="10282044" y="3002480"/>
            <a:ext cx="1625483" cy="2585323"/>
          </a:xfrm>
          <a:prstGeom prst="rect">
            <a:avLst/>
          </a:prstGeom>
          <a:noFill/>
        </p:spPr>
        <p:txBody>
          <a:bodyPr wrap="square" rtlCol="0">
            <a:spAutoFit/>
          </a:bodyPr>
          <a:lstStyle/>
          <a:p>
            <a:pPr algn="ctr"/>
            <a:r>
              <a:rPr lang="he-IL" sz="1600" dirty="0">
                <a:latin typeface="Tahoma" panose="020B0604030504040204" pitchFamily="34" charset="0"/>
                <a:ea typeface="Tahoma" panose="020B0604030504040204" pitchFamily="34" charset="0"/>
                <a:cs typeface="Tahoma" panose="020B0604030504040204" pitchFamily="34" charset="0"/>
              </a:rPr>
              <a:t>הודעה על עליית האתר תישלח לכלל הזוכים האמצעות דוא"ל לפי הכתובת המופיעה באתר משב"ש.</a:t>
            </a:r>
          </a:p>
          <a:p>
            <a:pPr algn="ctr"/>
            <a:endParaRPr lang="en-US" dirty="0">
              <a:latin typeface="Newfont" panose="02000806000000020004" pitchFamily="50" charset="-79"/>
              <a:cs typeface="Newfont" panose="02000806000000020004" pitchFamily="50" charset="-79"/>
            </a:endParaRPr>
          </a:p>
        </p:txBody>
      </p:sp>
      <p:sp>
        <p:nvSpPr>
          <p:cNvPr id="23" name="תיבת טקסט 22">
            <a:extLst>
              <a:ext uri="{FF2B5EF4-FFF2-40B4-BE49-F238E27FC236}">
                <a16:creationId xmlns:a16="http://schemas.microsoft.com/office/drawing/2014/main" id="{34D72545-12EF-4BC3-8F10-9AD79BC80A8B}"/>
              </a:ext>
            </a:extLst>
          </p:cNvPr>
          <p:cNvSpPr txBox="1"/>
          <p:nvPr/>
        </p:nvSpPr>
        <p:spPr>
          <a:xfrm>
            <a:off x="7604702" y="2584772"/>
            <a:ext cx="2000249" cy="2600712"/>
          </a:xfrm>
          <a:prstGeom prst="rect">
            <a:avLst/>
          </a:prstGeom>
          <a:noFill/>
        </p:spPr>
        <p:txBody>
          <a:bodyPr wrap="square" rtlCol="0">
            <a:spAutoFit/>
          </a:bodyPr>
          <a:lstStyle/>
          <a:p>
            <a:pPr algn="ctr"/>
            <a:endParaRPr lang="he-IL" sz="2800" dirty="0">
              <a:latin typeface="Newfont" panose="02000806000000020004" pitchFamily="50" charset="-79"/>
              <a:cs typeface="Newfont" panose="02000806000000020004" pitchFamily="50" charset="-79"/>
            </a:endParaRPr>
          </a:p>
          <a:p>
            <a:pPr algn="ctr"/>
            <a:r>
              <a:rPr lang="he-IL" sz="1500" dirty="0">
                <a:latin typeface="Tahoma" panose="020B0604030504040204" pitchFamily="34" charset="0"/>
                <a:ea typeface="Tahoma" panose="020B0604030504040204" pitchFamily="34" charset="0"/>
                <a:cs typeface="Tahoma" panose="020B0604030504040204" pitchFamily="34" charset="0"/>
              </a:rPr>
              <a:t>מקבלת הודעה על עליית האתר הכולל מצגת זו - ועד מועד בחירת הדירה עומדת לרשותכם האפשרות לקבל מענה לשאלות באמצעות כתובת הדוא"ל הרשומה מטה</a:t>
            </a:r>
            <a:r>
              <a:rPr lang="he-IL" sz="1500" dirty="0">
                <a:latin typeface="Newfont" panose="02000806000000020004" pitchFamily="50" charset="-79"/>
                <a:cs typeface="Newfont" panose="02000806000000020004" pitchFamily="50" charset="-79"/>
              </a:rPr>
              <a:t>.</a:t>
            </a:r>
          </a:p>
        </p:txBody>
      </p:sp>
      <p:sp>
        <p:nvSpPr>
          <p:cNvPr id="25" name="תיבת טקסט 24">
            <a:extLst>
              <a:ext uri="{FF2B5EF4-FFF2-40B4-BE49-F238E27FC236}">
                <a16:creationId xmlns:a16="http://schemas.microsoft.com/office/drawing/2014/main" id="{35AD9E35-D89C-4AE2-BA26-804455A3589D}"/>
              </a:ext>
            </a:extLst>
          </p:cNvPr>
          <p:cNvSpPr txBox="1"/>
          <p:nvPr/>
        </p:nvSpPr>
        <p:spPr>
          <a:xfrm>
            <a:off x="2782570" y="2467258"/>
            <a:ext cx="1809750" cy="3754874"/>
          </a:xfrm>
          <a:prstGeom prst="rect">
            <a:avLst/>
          </a:prstGeom>
          <a:noFill/>
        </p:spPr>
        <p:txBody>
          <a:bodyPr wrap="square" rtlCol="0">
            <a:spAutoFit/>
          </a:bodyPr>
          <a:lstStyle/>
          <a:p>
            <a:pPr algn="ctr"/>
            <a:endParaRPr lang="he-IL" sz="2000" dirty="0">
              <a:solidFill>
                <a:schemeClr val="bg1"/>
              </a:solidFill>
              <a:latin typeface="Newfont" panose="02000806000000020004" pitchFamily="50" charset="-79"/>
              <a:cs typeface="Newfont" panose="02000806000000020004" pitchFamily="50" charset="-79"/>
            </a:endParaRPr>
          </a:p>
          <a:p>
            <a:pPr algn="ctr"/>
            <a:r>
              <a:rPr lang="he-IL" dirty="0">
                <a:latin typeface="Tahoma" panose="020B0604030504040204" pitchFamily="34" charset="0"/>
                <a:ea typeface="Tahoma" panose="020B0604030504040204" pitchFamily="34" charset="0"/>
                <a:cs typeface="Tahoma" panose="020B0604030504040204" pitchFamily="34" charset="0"/>
              </a:rPr>
              <a:t>זימון והנחיות לבחירת הדירה יישלחו באופן אישי לכל זוכה.</a:t>
            </a:r>
          </a:p>
          <a:p>
            <a:pPr algn="ctr"/>
            <a:endParaRPr lang="he-IL" dirty="0">
              <a:latin typeface="Tahoma" panose="020B0604030504040204" pitchFamily="34" charset="0"/>
              <a:ea typeface="Tahoma" panose="020B0604030504040204" pitchFamily="34" charset="0"/>
              <a:cs typeface="Tahoma" panose="020B0604030504040204" pitchFamily="34" charset="0"/>
            </a:endParaRPr>
          </a:p>
          <a:p>
            <a:pPr algn="ctr"/>
            <a:r>
              <a:rPr lang="he-IL" sz="1600" dirty="0">
                <a:latin typeface="Tahoma" panose="020B0604030504040204" pitchFamily="34" charset="0"/>
                <a:ea typeface="Tahoma" panose="020B0604030504040204" pitchFamily="34" charset="0"/>
                <a:cs typeface="Tahoma" panose="020B0604030504040204" pitchFamily="34" charset="0"/>
              </a:rPr>
              <a:t>הזימונים יבוצעו לפי קדימות בסדר הזכייה בהגרלה שבוצעה ע"י משרד השיכון והבינוי</a:t>
            </a:r>
          </a:p>
          <a:p>
            <a:pPr algn="ctr"/>
            <a:r>
              <a:rPr lang="he-IL" sz="1600" dirty="0">
                <a:latin typeface="Tahoma" panose="020B0604030504040204" pitchFamily="34" charset="0"/>
                <a:ea typeface="Tahoma" panose="020B0604030504040204" pitchFamily="34" charset="0"/>
                <a:cs typeface="Tahoma" panose="020B0604030504040204" pitchFamily="34" charset="0"/>
              </a:rPr>
              <a:t> (מס' זוכה).</a:t>
            </a:r>
          </a:p>
          <a:p>
            <a:pPr algn="ctr" rtl="1"/>
            <a:endParaRPr lang="en-US" sz="1600" dirty="0">
              <a:latin typeface="Newfont" panose="02000806000000020004" pitchFamily="50" charset="-79"/>
              <a:cs typeface="Newfont" panose="02000806000000020004" pitchFamily="50" charset="-79"/>
            </a:endParaRPr>
          </a:p>
        </p:txBody>
      </p:sp>
      <p:sp>
        <p:nvSpPr>
          <p:cNvPr id="26" name="תיבת טקסט 25">
            <a:extLst>
              <a:ext uri="{FF2B5EF4-FFF2-40B4-BE49-F238E27FC236}">
                <a16:creationId xmlns:a16="http://schemas.microsoft.com/office/drawing/2014/main" id="{E79A0368-7E0E-4FC9-A6D7-C3B73B51B975}"/>
              </a:ext>
            </a:extLst>
          </p:cNvPr>
          <p:cNvSpPr txBox="1"/>
          <p:nvPr/>
        </p:nvSpPr>
        <p:spPr>
          <a:xfrm>
            <a:off x="311724" y="2674947"/>
            <a:ext cx="1847850" cy="3323987"/>
          </a:xfrm>
          <a:prstGeom prst="rect">
            <a:avLst/>
          </a:prstGeom>
          <a:noFill/>
        </p:spPr>
        <p:txBody>
          <a:bodyPr wrap="square" rtlCol="0">
            <a:spAutoFit/>
          </a:bodyPr>
          <a:lstStyle/>
          <a:p>
            <a:pPr algn="ctr"/>
            <a:r>
              <a:rPr lang="he-IL" sz="1600" dirty="0">
                <a:latin typeface="Tahoma" panose="020B0604030504040204" pitchFamily="34" charset="0"/>
                <a:ea typeface="Tahoma" panose="020B0604030504040204" pitchFamily="34" charset="0"/>
                <a:cs typeface="Tahoma" panose="020B0604030504040204" pitchFamily="34" charset="0"/>
              </a:rPr>
              <a:t>ייקבע בטווח של 30 יום מבחירת דירה.</a:t>
            </a:r>
          </a:p>
          <a:p>
            <a:pPr algn="ctr"/>
            <a:endParaRPr lang="he-IL" sz="1600" b="1" dirty="0">
              <a:latin typeface="Tahoma" panose="020B0604030504040204" pitchFamily="34" charset="0"/>
              <a:ea typeface="Tahoma" panose="020B0604030504040204" pitchFamily="34" charset="0"/>
              <a:cs typeface="Tahoma" panose="020B0604030504040204" pitchFamily="34" charset="0"/>
            </a:endParaRPr>
          </a:p>
          <a:p>
            <a:pPr algn="ctr"/>
            <a:endParaRPr lang="he-IL" sz="1600" b="1" dirty="0">
              <a:latin typeface="Tahoma" panose="020B0604030504040204" pitchFamily="34" charset="0"/>
              <a:ea typeface="Tahoma" panose="020B0604030504040204" pitchFamily="34" charset="0"/>
              <a:cs typeface="Tahoma" panose="020B0604030504040204" pitchFamily="34" charset="0"/>
            </a:endParaRPr>
          </a:p>
          <a:p>
            <a:pPr algn="ctr"/>
            <a:r>
              <a:rPr lang="he-IL" sz="1600" dirty="0">
                <a:latin typeface="Tahoma" panose="020B0604030504040204" pitchFamily="34" charset="0"/>
                <a:ea typeface="Tahoma" panose="020B0604030504040204" pitchFamily="34" charset="0"/>
                <a:cs typeface="Tahoma" panose="020B0604030504040204" pitchFamily="34" charset="0"/>
              </a:rPr>
              <a:t>כל המסמכים המשפטיים לחתימה מוצגים באתר, ניתן לעיין בהם על מנת לבוא מוכנים לחתימת חוזה.</a:t>
            </a:r>
          </a:p>
          <a:p>
            <a:endParaRPr lang="en-US" dirty="0"/>
          </a:p>
        </p:txBody>
      </p:sp>
      <p:sp>
        <p:nvSpPr>
          <p:cNvPr id="27" name="תיבת טקסט 26">
            <a:extLst>
              <a:ext uri="{FF2B5EF4-FFF2-40B4-BE49-F238E27FC236}">
                <a16:creationId xmlns:a16="http://schemas.microsoft.com/office/drawing/2014/main" id="{ED9B9446-A481-4334-8CF6-B5E50BCB3F7E}"/>
              </a:ext>
            </a:extLst>
          </p:cNvPr>
          <p:cNvSpPr txBox="1"/>
          <p:nvPr/>
        </p:nvSpPr>
        <p:spPr>
          <a:xfrm>
            <a:off x="3451347" y="6242386"/>
            <a:ext cx="5867400" cy="400110"/>
          </a:xfrm>
          <a:prstGeom prst="rect">
            <a:avLst/>
          </a:prstGeom>
          <a:noFill/>
        </p:spPr>
        <p:txBody>
          <a:bodyPr wrap="square" rtlCol="0">
            <a:spAutoFit/>
          </a:bodyPr>
          <a:lstStyle/>
          <a:p>
            <a:pPr algn="ctr" rtl="1"/>
            <a:r>
              <a:rPr lang="he-IL" sz="2000" dirty="0">
                <a:latin typeface="Tahoma" panose="020B0604030504040204" pitchFamily="34" charset="0"/>
                <a:ea typeface="Tahoma" panose="020B0604030504040204" pitchFamily="34" charset="0"/>
                <a:cs typeface="Tahoma" panose="020B0604030504040204" pitchFamily="34" charset="0"/>
              </a:rPr>
              <a:t>כתובת הדוא"ל : </a:t>
            </a:r>
            <a:r>
              <a:rPr lang="en-US" sz="2000" dirty="0">
                <a:solidFill>
                  <a:schemeClr val="tx2"/>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mi.2488@g-dlevy.co.il</a:t>
            </a:r>
            <a:endParaRPr lang="en-US" sz="20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21" name="מלבן: פינות מעוגלות 20">
            <a:extLst>
              <a:ext uri="{FF2B5EF4-FFF2-40B4-BE49-F238E27FC236}">
                <a16:creationId xmlns:a16="http://schemas.microsoft.com/office/drawing/2014/main" id="{1B2F46BC-0A0A-14C1-6711-9EEB70520E41}"/>
              </a:ext>
            </a:extLst>
          </p:cNvPr>
          <p:cNvSpPr/>
          <p:nvPr/>
        </p:nvSpPr>
        <p:spPr>
          <a:xfrm>
            <a:off x="5232202" y="1617434"/>
            <a:ext cx="2000249" cy="43815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he-IL" sz="2400" b="1" dirty="0">
                <a:latin typeface="Tahoma" panose="020B0604030504040204" pitchFamily="34" charset="0"/>
                <a:ea typeface="Tahoma" panose="020B0604030504040204" pitchFamily="34" charset="0"/>
                <a:cs typeface="Tahoma" panose="020B0604030504040204" pitchFamily="34" charset="0"/>
              </a:rPr>
              <a:t>כנס</a:t>
            </a:r>
            <a:endParaRPr lang="en-US" sz="2400" b="1" dirty="0">
              <a:latin typeface="Tahoma" panose="020B0604030504040204" pitchFamily="34" charset="0"/>
              <a:ea typeface="Tahoma" panose="020B0604030504040204" pitchFamily="34" charset="0"/>
              <a:cs typeface="Tahoma" panose="020B0604030504040204" pitchFamily="34" charset="0"/>
            </a:endParaRPr>
          </a:p>
          <a:p>
            <a:pPr algn="ctr"/>
            <a:r>
              <a:rPr lang="en-US" sz="2400" b="1" dirty="0">
                <a:latin typeface="Tahoma" panose="020B0604030504040204" pitchFamily="34" charset="0"/>
                <a:ea typeface="Tahoma" panose="020B0604030504040204" pitchFamily="34" charset="0"/>
                <a:cs typeface="Tahoma" panose="020B0604030504040204" pitchFamily="34" charset="0"/>
              </a:rPr>
              <a:t>ZOOM</a:t>
            </a:r>
            <a:r>
              <a:rPr lang="he-IL" sz="2400" b="1" dirty="0">
                <a:latin typeface="Tahoma" panose="020B0604030504040204" pitchFamily="34" charset="0"/>
                <a:ea typeface="Tahoma" panose="020B0604030504040204" pitchFamily="34" charset="0"/>
                <a:cs typeface="Tahoma" panose="020B0604030504040204" pitchFamily="34" charset="0"/>
              </a:rPr>
              <a:t>ב- </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4" name="תיבת טקסט 23">
            <a:extLst>
              <a:ext uri="{FF2B5EF4-FFF2-40B4-BE49-F238E27FC236}">
                <a16:creationId xmlns:a16="http://schemas.microsoft.com/office/drawing/2014/main" id="{871DD860-6F43-03EF-AC53-BAD1886FF49D}"/>
              </a:ext>
            </a:extLst>
          </p:cNvPr>
          <p:cNvSpPr txBox="1"/>
          <p:nvPr/>
        </p:nvSpPr>
        <p:spPr>
          <a:xfrm>
            <a:off x="5326702" y="2939778"/>
            <a:ext cx="1809750" cy="2308324"/>
          </a:xfrm>
          <a:prstGeom prst="rect">
            <a:avLst/>
          </a:prstGeom>
          <a:noFill/>
        </p:spPr>
        <p:txBody>
          <a:bodyPr wrap="square" rtlCol="0">
            <a:spAutoFit/>
          </a:bodyPr>
          <a:lstStyle/>
          <a:p>
            <a:pPr algn="ctr" rtl="1"/>
            <a:r>
              <a:rPr lang="he-IL" sz="1600" dirty="0">
                <a:latin typeface="Tahoma" panose="020B0604030504040204" pitchFamily="34" charset="0"/>
                <a:ea typeface="Tahoma" panose="020B0604030504040204" pitchFamily="34" charset="0"/>
                <a:cs typeface="Tahoma" panose="020B0604030504040204" pitchFamily="34" charset="0"/>
              </a:rPr>
              <a:t>תתבצע פגישת </a:t>
            </a:r>
            <a:r>
              <a:rPr lang="en-US" sz="1600" dirty="0">
                <a:latin typeface="Tahoma" panose="020B0604030504040204" pitchFamily="34" charset="0"/>
                <a:ea typeface="Tahoma" panose="020B0604030504040204" pitchFamily="34" charset="0"/>
                <a:cs typeface="Tahoma" panose="020B0604030504040204" pitchFamily="34" charset="0"/>
              </a:rPr>
              <a:t>ZOOM</a:t>
            </a:r>
            <a:r>
              <a:rPr lang="he-IL" sz="1600" dirty="0">
                <a:latin typeface="Tahoma" panose="020B0604030504040204" pitchFamily="34" charset="0"/>
                <a:ea typeface="Tahoma" panose="020B0604030504040204" pitchFamily="34" charset="0"/>
                <a:cs typeface="Tahoma" panose="020B0604030504040204" pitchFamily="34" charset="0"/>
              </a:rPr>
              <a:t> לכלל הזוכים בהגרלה זו. במפגש זה תוכלו לשאול שאלות ולקבל הסבר על הפרויקט.</a:t>
            </a:r>
          </a:p>
          <a:p>
            <a:pPr algn="ctr" rtl="1"/>
            <a:endParaRPr lang="en-US" sz="1600" dirty="0">
              <a:latin typeface="Newfont" panose="02000806000000020004" pitchFamily="50" charset="-79"/>
              <a:cs typeface="Newfont" panose="02000806000000020004" pitchFamily="50" charset="-79"/>
            </a:endParaRPr>
          </a:p>
        </p:txBody>
      </p:sp>
      <p:cxnSp>
        <p:nvCxnSpPr>
          <p:cNvPr id="28" name="מחבר חץ ישר 27">
            <a:extLst>
              <a:ext uri="{FF2B5EF4-FFF2-40B4-BE49-F238E27FC236}">
                <a16:creationId xmlns:a16="http://schemas.microsoft.com/office/drawing/2014/main" id="{3C39156E-5390-81B6-A74E-9E18D8ACCDB7}"/>
              </a:ext>
            </a:extLst>
          </p:cNvPr>
          <p:cNvCxnSpPr/>
          <p:nvPr/>
        </p:nvCxnSpPr>
        <p:spPr>
          <a:xfrm flipH="1">
            <a:off x="4441907" y="1260720"/>
            <a:ext cx="1300164" cy="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9" name="תיבת טקסט 28">
            <a:extLst>
              <a:ext uri="{FF2B5EF4-FFF2-40B4-BE49-F238E27FC236}">
                <a16:creationId xmlns:a16="http://schemas.microsoft.com/office/drawing/2014/main" id="{488F7823-78C1-4453-42C8-49ED995C1C5D}"/>
              </a:ext>
            </a:extLst>
          </p:cNvPr>
          <p:cNvSpPr txBox="1"/>
          <p:nvPr/>
        </p:nvSpPr>
        <p:spPr>
          <a:xfrm>
            <a:off x="6085144" y="947031"/>
            <a:ext cx="638175" cy="646331"/>
          </a:xfrm>
          <a:prstGeom prst="rect">
            <a:avLst/>
          </a:prstGeom>
          <a:noFill/>
        </p:spPr>
        <p:txBody>
          <a:bodyPr wrap="square" rtlCol="0">
            <a:spAutoFit/>
          </a:bodyPr>
          <a:lstStyle/>
          <a:p>
            <a:r>
              <a:rPr lang="en-US" sz="3600" b="1">
                <a:latin typeface="Newfont" panose="02000806000000020004" pitchFamily="50" charset="-79"/>
                <a:cs typeface="Newfont" panose="02000806000000020004" pitchFamily="50" charset="-79"/>
              </a:rPr>
              <a:t>3</a:t>
            </a:r>
            <a:endParaRPr lang="en-US" sz="2000" b="1">
              <a:latin typeface="Newfont" panose="02000806000000020004" pitchFamily="50" charset="-79"/>
              <a:cs typeface="Newfont" panose="02000806000000020004" pitchFamily="50" charset="-79"/>
            </a:endParaRPr>
          </a:p>
        </p:txBody>
      </p:sp>
      <p:sp>
        <p:nvSpPr>
          <p:cNvPr id="30" name="TextBox 29"/>
          <p:cNvSpPr txBox="1"/>
          <p:nvPr/>
        </p:nvSpPr>
        <p:spPr>
          <a:xfrm>
            <a:off x="7744923" y="4433408"/>
            <a:ext cx="1751020" cy="338554"/>
          </a:xfrm>
          <a:prstGeom prst="rect">
            <a:avLst/>
          </a:prstGeom>
          <a:noFill/>
        </p:spPr>
        <p:txBody>
          <a:bodyPr wrap="square" rtlCol="1">
            <a:spAutoFit/>
          </a:bodyPr>
          <a:lstStyle/>
          <a:p>
            <a:pPr algn="ctr"/>
            <a:endParaRPr lang="he-IL" sz="1600" b="1">
              <a:latin typeface="Newfont" panose="02000806000000020004" pitchFamily="50" charset="-79"/>
              <a:cs typeface="Newfont" panose="02000806000000020004" pitchFamily="50" charset="-79"/>
            </a:endParaRPr>
          </a:p>
        </p:txBody>
      </p:sp>
    </p:spTree>
    <p:extLst>
      <p:ext uri="{BB962C8B-B14F-4D97-AF65-F5344CB8AC3E}">
        <p14:creationId xmlns:p14="http://schemas.microsoft.com/office/powerpoint/2010/main" val="10465924"/>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עיצוב מותאם אישית">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יצוב מותאם אישית">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זרימה">
  <a:themeElements>
    <a:clrScheme name="גווני אפור">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זרימה">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זרימה">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5065a74-5779-41d5-bbd3-cd859738c22c">
      <Terms xmlns="http://schemas.microsoft.com/office/infopath/2007/PartnerControls"/>
    </lcf76f155ced4ddcb4097134ff3c332f>
    <TaxCatchAll xmlns="0e320000-e1bd-4599-a1a1-fc1e5086206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מסמך" ma:contentTypeID="0x010100C5B320EE317FF54D8D209B45FFBA6243" ma:contentTypeVersion="15" ma:contentTypeDescription="צור מסמך חדש." ma:contentTypeScope="" ma:versionID="a8e8cc2779a0ab76a6b25f37bd3a77e7">
  <xsd:schema xmlns:xsd="http://www.w3.org/2001/XMLSchema" xmlns:xs="http://www.w3.org/2001/XMLSchema" xmlns:p="http://schemas.microsoft.com/office/2006/metadata/properties" xmlns:ns2="85065a74-5779-41d5-bbd3-cd859738c22c" xmlns:ns3="0e320000-e1bd-4599-a1a1-fc1e50862064" targetNamespace="http://schemas.microsoft.com/office/2006/metadata/properties" ma:root="true" ma:fieldsID="7954410e8f2099b5f55b2f61112b2a7f" ns2:_="" ns3:_="">
    <xsd:import namespace="85065a74-5779-41d5-bbd3-cd859738c22c"/>
    <xsd:import namespace="0e320000-e1bd-4599-a1a1-fc1e5086206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SearchProperties" minOccurs="0"/>
                <xsd:element ref="ns2:MediaLengthInSeconds"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065a74-5779-41d5-bbd3-cd859738c2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תגיות תמונה" ma:readOnly="false" ma:fieldId="{5cf76f15-5ced-4ddc-b409-7134ff3c332f}" ma:taxonomyMulti="true" ma:sspId="bbf1a08d-dae4-481c-aa6a-31be0fc01dfc"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e320000-e1bd-4599-a1a1-fc1e5086206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f2212fb-03cd-449c-a0a3-d9bbbc3fcd95}" ma:internalName="TaxCatchAll" ma:showField="CatchAllData" ma:web="0e320000-e1bd-4599-a1a1-fc1e5086206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משותף עם פרטים"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95C3C2-4B4C-4168-BA5E-E6FAF6921F08}">
  <ds:schemaRefs>
    <ds:schemaRef ds:uri="http://purl.org/dc/dcmitype/"/>
    <ds:schemaRef ds:uri="http://schemas.openxmlformats.org/package/2006/metadata/core-properties"/>
    <ds:schemaRef ds:uri="85065a74-5779-41d5-bbd3-cd859738c22c"/>
    <ds:schemaRef ds:uri="http://www.w3.org/XML/1998/namespace"/>
    <ds:schemaRef ds:uri="http://purl.org/dc/elements/1.1/"/>
    <ds:schemaRef ds:uri="http://schemas.microsoft.com/office/2006/documentManagement/types"/>
    <ds:schemaRef ds:uri="http://schemas.microsoft.com/office/infopath/2007/PartnerControls"/>
    <ds:schemaRef ds:uri="0e320000-e1bd-4599-a1a1-fc1e50862064"/>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20C946F0-912A-4158-AD69-AB5B64F351CD}">
  <ds:schemaRefs>
    <ds:schemaRef ds:uri="http://schemas.microsoft.com/sharepoint/v3/contenttype/forms"/>
  </ds:schemaRefs>
</ds:datastoreItem>
</file>

<file path=customXml/itemProps3.xml><?xml version="1.0" encoding="utf-8"?>
<ds:datastoreItem xmlns:ds="http://schemas.openxmlformats.org/officeDocument/2006/customXml" ds:itemID="{4B2B31CF-BB21-4BF9-865F-E7F299967751}">
  <ds:schemaRefs>
    <ds:schemaRef ds:uri="0e320000-e1bd-4599-a1a1-fc1e50862064"/>
    <ds:schemaRef ds:uri="85065a74-5779-41d5-bbd3-cd859738c2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8454919b-f997-482c-aab8-a44f8abe0c20}" enabled="0" method="" siteId="{8454919b-f997-482c-aab8-a44f8abe0c20}" removed="1"/>
</clbl:labelList>
</file>

<file path=docProps/app.xml><?xml version="1.0" encoding="utf-8"?>
<Properties xmlns="http://schemas.openxmlformats.org/officeDocument/2006/extended-properties" xmlns:vt="http://schemas.openxmlformats.org/officeDocument/2006/docPropsVTypes">
  <Template>Retrospect</Template>
  <TotalTime>832</TotalTime>
  <Words>1609</Words>
  <Application>Microsoft Office PowerPoint</Application>
  <PresentationFormat>מסך רחב</PresentationFormat>
  <Paragraphs>212</Paragraphs>
  <Slides>25</Slides>
  <Notes>1</Notes>
  <HiddenSlides>0</HiddenSlides>
  <MMClips>0</MMClips>
  <ScaleCrop>false</ScaleCrop>
  <HeadingPairs>
    <vt:vector size="6" baseType="variant">
      <vt:variant>
        <vt:lpstr>גופנים בשימוש</vt:lpstr>
      </vt:variant>
      <vt:variant>
        <vt:i4>10</vt:i4>
      </vt:variant>
      <vt:variant>
        <vt:lpstr>ערכת נושא</vt:lpstr>
      </vt:variant>
      <vt:variant>
        <vt:i4>3</vt:i4>
      </vt:variant>
      <vt:variant>
        <vt:lpstr>כותרות שקופיות</vt:lpstr>
      </vt:variant>
      <vt:variant>
        <vt:i4>25</vt:i4>
      </vt:variant>
    </vt:vector>
  </HeadingPairs>
  <TitlesOfParts>
    <vt:vector size="38" baseType="lpstr">
      <vt:lpstr>Aptos</vt:lpstr>
      <vt:lpstr>Arial</vt:lpstr>
      <vt:lpstr>Calibri</vt:lpstr>
      <vt:lpstr>Calibri Light</vt:lpstr>
      <vt:lpstr>Constantia</vt:lpstr>
      <vt:lpstr>David</vt:lpstr>
      <vt:lpstr>Newfont</vt:lpstr>
      <vt:lpstr>Tahoma</vt:lpstr>
      <vt:lpstr>Wingdings</vt:lpstr>
      <vt:lpstr>Wingdings 2</vt:lpstr>
      <vt:lpstr>1_עיצוב מותאם אישית</vt:lpstr>
      <vt:lpstr>עיצוב מותאם אישית</vt:lpstr>
      <vt:lpstr>2_זרימה</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        סקירה משפטית פרויקט  "&amp; GD - צור הדסה"     </vt:lpstr>
      <vt:lpstr>חוזה המכר</vt:lpstr>
      <vt:lpstr>  איסור מכירת הדירה הנרכשת לתקופה מוגבלת </vt:lpstr>
      <vt:lpstr>תצהיר חסר קרקע - בייעוד מקרקעין</vt:lpstr>
      <vt:lpstr>תצהיר התחייבות – יחסים מיוחדים בין קרובים </vt:lpstr>
      <vt:lpstr>מועד מסירת החזקה בדירה </vt:lpstr>
      <vt:lpstr>לוח תשלומים  </vt:lpstr>
      <vt:lpstr> ליווי בנקאי סגור של הפרויקט - חוק המכר (דירות)  (הבטחת השקעות של רוכשי דירות) תשל"ה - 1974</vt:lpstr>
      <vt:lpstr>מצב המקרקעין</vt:lpstr>
      <vt:lpstr>מצגת של PowerPoint‏</vt:lpstr>
      <vt:lpstr>מצגת של PowerPoint‏</vt:lpstr>
      <vt:lpstr>חתימה על חוזה המכר</vt:lpstr>
      <vt:lpstr>דרכי יצירת קשר</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Keren H</dc:creator>
  <cp:lastModifiedBy>Asi Baskin</cp:lastModifiedBy>
  <cp:revision>18</cp:revision>
  <dcterms:created xsi:type="dcterms:W3CDTF">2022-05-02T09:35:49Z</dcterms:created>
  <dcterms:modified xsi:type="dcterms:W3CDTF">2026-06-09T12:02:15Z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0x010100C5B320EE317FF54D8D209B45FFBA6243</vt:lpwstr>
  </property>
  <property fmtid="{D5CDD505-2E9C-101B-9397-08002B2CF9AE}" pid="3" name="MediaServiceImageTags">
    <vt:lpwstr/>
  </property>
</Properties>
</file>